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0"/>
  </p:notesMasterIdLst>
  <p:handoutMasterIdLst>
    <p:handoutMasterId r:id="rId41"/>
  </p:handoutMasterIdLst>
  <p:sldIdLst>
    <p:sldId id="442" r:id="rId2"/>
    <p:sldId id="675" r:id="rId3"/>
    <p:sldId id="743" r:id="rId4"/>
    <p:sldId id="744" r:id="rId5"/>
    <p:sldId id="644" r:id="rId6"/>
    <p:sldId id="673" r:id="rId7"/>
    <p:sldId id="708" r:id="rId8"/>
    <p:sldId id="701" r:id="rId9"/>
    <p:sldId id="665" r:id="rId10"/>
    <p:sldId id="705" r:id="rId11"/>
    <p:sldId id="698" r:id="rId12"/>
    <p:sldId id="699" r:id="rId13"/>
    <p:sldId id="700" r:id="rId14"/>
    <p:sldId id="713" r:id="rId15"/>
    <p:sldId id="702" r:id="rId16"/>
    <p:sldId id="648" r:id="rId17"/>
    <p:sldId id="651" r:id="rId18"/>
    <p:sldId id="730" r:id="rId19"/>
    <p:sldId id="731" r:id="rId20"/>
    <p:sldId id="732" r:id="rId21"/>
    <p:sldId id="733" r:id="rId22"/>
    <p:sldId id="714" r:id="rId23"/>
    <p:sldId id="736" r:id="rId24"/>
    <p:sldId id="737" r:id="rId25"/>
    <p:sldId id="741" r:id="rId26"/>
    <p:sldId id="738" r:id="rId27"/>
    <p:sldId id="693" r:id="rId28"/>
    <p:sldId id="742" r:id="rId29"/>
    <p:sldId id="739" r:id="rId30"/>
    <p:sldId id="740" r:id="rId31"/>
    <p:sldId id="719" r:id="rId32"/>
    <p:sldId id="720" r:id="rId33"/>
    <p:sldId id="721" r:id="rId34"/>
    <p:sldId id="727" r:id="rId35"/>
    <p:sldId id="728" r:id="rId36"/>
    <p:sldId id="729" r:id="rId37"/>
    <p:sldId id="706" r:id="rId38"/>
    <p:sldId id="710" r:id="rId39"/>
  </p:sldIdLst>
  <p:sldSz cx="12192000" cy="6858000"/>
  <p:notesSz cx="6858000" cy="9144000"/>
  <p:custDataLst>
    <p:tags r:id="rId4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000"/>
    <a:srgbClr val="8E8E8E"/>
    <a:srgbClr val="EE0000"/>
    <a:srgbClr val="D60000"/>
    <a:srgbClr val="D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9" autoAdjust="0"/>
    <p:restoredTop sz="94434" autoAdjust="0"/>
  </p:normalViewPr>
  <p:slideViewPr>
    <p:cSldViewPr snapToGrid="0" showGuides="1">
      <p:cViewPr>
        <p:scale>
          <a:sx n="62" d="100"/>
          <a:sy n="62" d="100"/>
        </p:scale>
        <p:origin x="-96" y="-48"/>
      </p:cViewPr>
      <p:guideLst>
        <p:guide orient="horz" pos="2160"/>
        <p:guide pos="3885"/>
      </p:guideLst>
    </p:cSldViewPr>
  </p:slideViewPr>
  <p:outlineViewPr>
    <p:cViewPr>
      <p:scale>
        <a:sx n="33" d="100"/>
        <a:sy n="33" d="100"/>
      </p:scale>
      <p:origin x="0" y="-2729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49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latin typeface="Arial Narrow" panose="020B0606020202030204" pitchFamily="34" charset="0"/>
              </a:rPr>
              <a:t>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51227341113305414"/>
          <c:y val="0.32380916349658856"/>
          <c:w val="0.31071794469351333"/>
          <c:h val="0.4898280685758390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обучающихся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3C-4F97-AC88-5A98A04BA75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3C-4F97-AC88-5A98A04BA753}"/>
              </c:ext>
            </c:extLst>
          </c:dPt>
          <c:dLbls>
            <c:dLbl>
              <c:idx val="0"/>
              <c:layout>
                <c:manualLayout>
                  <c:x val="-6.7767449439660968E-2"/>
                  <c:y val="9.51572049841007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3C-4F97-AC88-5A98A04BA753}"/>
                </c:ext>
              </c:extLst>
            </c:dLbl>
            <c:dLbl>
              <c:idx val="1"/>
              <c:layout>
                <c:manualLayout>
                  <c:x val="0.20595062988783144"/>
                  <c:y val="-0.1295404631876832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3C-4F97-AC88-5A98A04BA7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Сельская местность</c:v>
                </c:pt>
                <c:pt idx="1">
                  <c:v>Город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0.22400000000000006</c:v>
                </c:pt>
                <c:pt idx="1">
                  <c:v>0.77600000000000091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43C-4F97-AC88-5A98A04BA75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479583033046777"/>
          <c:y val="0.79691927035549681"/>
          <c:w val="0.73549153270777456"/>
          <c:h val="0.128528235728346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педагоги-психологи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ДОО</c:v>
                </c:pt>
                <c:pt idx="1">
                  <c:v>ОО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370</c:v>
                </c:pt>
                <c:pt idx="1">
                  <c:v>1091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07-458A-92D8-DEE623E8D60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учителя-логопеды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ДОО</c:v>
                </c:pt>
                <c:pt idx="1">
                  <c:v>ОО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1090</c:v>
                </c:pt>
                <c:pt idx="1">
                  <c:v>653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07-458A-92D8-DEE623E8D60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учителя-дефектологи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ДОО</c:v>
                </c:pt>
                <c:pt idx="1">
                  <c:v>ОО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154</c:v>
                </c:pt>
                <c:pt idx="1">
                  <c:v>196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C07-458A-92D8-DEE623E8D60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социальные педагоги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ДОО</c:v>
                </c:pt>
                <c:pt idx="1">
                  <c:v>ОО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6</c:v>
                </c:pt>
                <c:pt idx="1">
                  <c:v>881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C07-458A-92D8-DEE623E8D60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тьюторы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ДОО</c:v>
                </c:pt>
                <c:pt idx="1">
                  <c:v>ОО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1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07-458A-92D8-DEE623E8D6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832960"/>
        <c:axId val="123851136"/>
      </c:barChart>
      <c:catAx>
        <c:axId val="123832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3851136"/>
        <c:crosses val="autoZero"/>
        <c:auto val="1"/>
        <c:lblAlgn val="ctr"/>
        <c:lblOffset val="100"/>
        <c:noMultiLvlLbl val="0"/>
      </c:catAx>
      <c:valAx>
        <c:axId val="1238511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23832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280799608124359"/>
          <c:y val="0.22703659465409384"/>
          <c:w val="0.24090593469412491"/>
          <c:h val="0.58030125435642677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009626492776219"/>
          <c:y val="0.18903718001826908"/>
          <c:w val="0.59808696726331312"/>
          <c:h val="0.66302658117764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детей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6658</c:v>
                </c:pt>
                <c:pt idx="1">
                  <c:v>12859</c:v>
                </c:pt>
                <c:pt idx="2">
                  <c:v>17500</c:v>
                </c:pt>
                <c:pt idx="3">
                  <c:v>19500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24-43DA-8AF8-AE870C210B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124-43DA-8AF8-AE870C210B2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2019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124-43DA-8AF8-AE870C210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21056"/>
        <c:axId val="103422592"/>
      </c:barChart>
      <c:catAx>
        <c:axId val="103421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3422592"/>
        <c:crosses val="autoZero"/>
        <c:auto val="1"/>
        <c:lblAlgn val="ctr"/>
        <c:lblOffset val="100"/>
        <c:noMultiLvlLbl val="0"/>
      </c:catAx>
      <c:valAx>
        <c:axId val="10342259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034210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8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 до 3-х лет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</c:v>
                </c:pt>
                <c:pt idx="1">
                  <c:v>213</c:v>
                </c:pt>
                <c:pt idx="2">
                  <c:v>478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8F-423B-BDC4-4736B40AD1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59456"/>
        <c:axId val="103461248"/>
      </c:barChart>
      <c:catAx>
        <c:axId val="103459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3461248"/>
        <c:crosses val="autoZero"/>
        <c:auto val="1"/>
        <c:lblAlgn val="ctr"/>
        <c:lblOffset val="100"/>
        <c:noMultiLvlLbl val="0"/>
      </c:catAx>
      <c:valAx>
        <c:axId val="1034612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03459456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6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8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 с РАС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399</c:v>
                </c:pt>
                <c:pt idx="1">
                  <c:v>463</c:v>
                </c:pt>
                <c:pt idx="2">
                  <c:v>409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35-4F19-A10A-6D8A6CA29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359232"/>
        <c:axId val="103360768"/>
      </c:barChart>
      <c:catAx>
        <c:axId val="103359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3360768"/>
        <c:crosses val="autoZero"/>
        <c:auto val="1"/>
        <c:lblAlgn val="ctr"/>
        <c:lblOffset val="100"/>
        <c:noMultiLvlLbl val="0"/>
      </c:catAx>
      <c:valAx>
        <c:axId val="1033607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0335923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6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обучающихся с ОВЗ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ДОО</c:v>
                </c:pt>
                <c:pt idx="1">
                  <c:v>ОО</c:v>
                </c:pt>
                <c:pt idx="2">
                  <c:v>СПО/ВО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0.39000000000000007</c:v>
                </c:pt>
                <c:pt idx="1">
                  <c:v>0.58000000000000007</c:v>
                </c:pt>
                <c:pt idx="2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51-4957-BDFA-8421F65A6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431424"/>
        <c:axId val="105432960"/>
      </c:barChart>
      <c:catAx>
        <c:axId val="105431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5432960"/>
        <c:crosses val="autoZero"/>
        <c:auto val="1"/>
        <c:lblAlgn val="ctr"/>
        <c:lblOffset val="100"/>
        <c:noMultiLvlLbl val="0"/>
      </c:catAx>
      <c:valAx>
        <c:axId val="105432960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1054314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explosion val="25"/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C97-48CF-8176-E5AB2889267E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C97-48CF-8176-E5AB2889267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обучающиеся с ОВЗ</c:v>
                </c:pt>
                <c:pt idx="1">
                  <c:v>Инклюзивно обучающиеся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19727</c:v>
                </c:pt>
                <c:pt idx="1">
                  <c:v>17738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C97-48CF-8176-E5AB28892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565279725743826"/>
          <c:y val="8.5236890725877562E-2"/>
          <c:w val="0.5077144425179112"/>
          <c:h val="0.462533842374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ОО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78-4D0A-AE70-7B8ADE11494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78-4D0A-AE70-7B8ADE11494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78-4D0A-AE70-7B8ADE11494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</c:v>
                </c:pt>
                <c:pt idx="1">
                  <c:v>108</c:v>
                </c:pt>
                <c:pt idx="2">
                  <c:v>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878-4D0A-AE70-7B8ADE1149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480192"/>
        <c:axId val="111490176"/>
      </c:barChart>
      <c:catAx>
        <c:axId val="11148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1490176"/>
        <c:crosses val="autoZero"/>
        <c:auto val="1"/>
        <c:lblAlgn val="ctr"/>
        <c:lblOffset val="100"/>
        <c:noMultiLvlLbl val="0"/>
      </c:catAx>
      <c:valAx>
        <c:axId val="111490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480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</c:v>
                </c:pt>
              </c:strCache>
            </c:strRef>
          </c:tx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0.67000000000000015</c:v>
                </c:pt>
                <c:pt idx="1">
                  <c:v>0.95000000000000007</c:v>
                </c:pt>
                <c:pt idx="2">
                  <c:v>0.95000000000000007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AFD-4192-896F-2F00B4A43F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родители</c:v>
                </c:pt>
              </c:strCache>
            </c:strRef>
          </c:tx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0.72000000000000008</c:v>
                </c:pt>
                <c:pt idx="1">
                  <c:v>0.81</c:v>
                </c:pt>
                <c:pt idx="2">
                  <c:v>0.8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AFD-4192-896F-2F00B4A43F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дети</c:v>
                </c:pt>
              </c:strCache>
            </c:strRef>
          </c:tx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0.73000000000000009</c:v>
                </c:pt>
                <c:pt idx="1">
                  <c:v>0.77000000000000013</c:v>
                </c:pt>
                <c:pt idx="2">
                  <c:v>0.81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AFD-4192-896F-2F00B4A43F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489152"/>
        <c:axId val="105490688"/>
      </c:lineChart>
      <c:catAx>
        <c:axId val="105489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5490688"/>
        <c:crosses val="autoZero"/>
        <c:auto val="1"/>
        <c:lblAlgn val="ctr"/>
        <c:lblOffset val="100"/>
        <c:noMultiLvlLbl val="0"/>
      </c:catAx>
      <c:valAx>
        <c:axId val="105490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548915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ru-RU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НПБ ОО</c:v>
                </c:pt>
              </c:strCache>
            </c:strRef>
          </c:tx>
          <c:marker>
            <c:symbol val="none"/>
          </c:marker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0.2</c:v>
                </c:pt>
                <c:pt idx="1">
                  <c:v>0.96000000000000008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CE2-4B9F-9AB9-AB51B18CD2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АОП</c:v>
                </c:pt>
              </c:strCache>
            </c:strRef>
          </c:tx>
          <c:marker>
            <c:symbol val="none"/>
          </c:marker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0%</c:formatCode>
                <c:ptCount val="2"/>
                <c:pt idx="0">
                  <c:v>0.30000000000000004</c:v>
                </c:pt>
                <c:pt idx="1">
                  <c:v>0.92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CE2-4B9F-9AB9-AB51B18CD21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консилиум</c:v>
                </c:pt>
              </c:strCache>
            </c:strRef>
          </c:tx>
          <c:marker>
            <c:symbol val="none"/>
          </c:marker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Лист1!$D$2:$D$3</c:f>
              <c:numCache>
                <c:formatCode>0%</c:formatCode>
                <c:ptCount val="2"/>
                <c:pt idx="0">
                  <c:v>0.8600000000000001</c:v>
                </c:pt>
                <c:pt idx="1">
                  <c:v>0.98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CE2-4B9F-9AB9-AB51B18CD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844608"/>
        <c:axId val="117850496"/>
      </c:lineChart>
      <c:catAx>
        <c:axId val="117844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7850496"/>
        <c:crosses val="autoZero"/>
        <c:auto val="1"/>
        <c:lblAlgn val="ctr"/>
        <c:lblOffset val="100"/>
        <c:noMultiLvlLbl val="0"/>
      </c:catAx>
      <c:valAx>
        <c:axId val="1178504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784460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ru-RU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EDF757-3937-4A38-8DE1-198A1725F3C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4C486D-2904-4204-9D91-0568FD25278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Областной центр диагностики и консультирования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26CF81C5-D2DD-46EE-9A61-6504F0161D3B}" type="parTrans" cxnId="{F3C24321-96AB-4B05-B569-1C91A84D2E04}">
      <dgm:prSet/>
      <dgm:spPr/>
      <dgm:t>
        <a:bodyPr/>
        <a:lstStyle/>
        <a:p>
          <a:endParaRPr lang="ru-RU" sz="1400"/>
        </a:p>
      </dgm:t>
    </dgm:pt>
    <dgm:pt modelId="{0347AFB3-F545-426F-88D6-2D3E4BCE73B7}" type="sibTrans" cxnId="{F3C24321-96AB-4B05-B569-1C91A84D2E04}">
      <dgm:prSet/>
      <dgm:spPr/>
      <dgm:t>
        <a:bodyPr/>
        <a:lstStyle/>
        <a:p>
          <a:endParaRPr lang="ru-RU" sz="1400"/>
        </a:p>
      </dgm:t>
    </dgm:pt>
    <dgm:pt modelId="{3A4671E2-79BB-4A17-A14A-075DABBE63C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Филиалы областного центра диагностики и консультирования - </a:t>
          </a:r>
          <a:r>
            <a:rPr lang="ru-RU" sz="2000" b="1" dirty="0" smtClean="0">
              <a:latin typeface="Arial Narrow" panose="020B0606020202030204" pitchFamily="34" charset="0"/>
            </a:rPr>
            <a:t>10</a:t>
          </a:r>
          <a:endParaRPr lang="ru-RU" sz="2000" b="1" dirty="0">
            <a:latin typeface="Arial Narrow" panose="020B0606020202030204" pitchFamily="34" charset="0"/>
          </a:endParaRPr>
        </a:p>
      </dgm:t>
    </dgm:pt>
    <dgm:pt modelId="{366E8837-E82C-460A-A9B6-46C7923B6A26}" type="parTrans" cxnId="{3712929E-4D95-444E-A674-C4A3EB50ABF2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 sz="1400"/>
        </a:p>
      </dgm:t>
    </dgm:pt>
    <dgm:pt modelId="{408B5166-9B0B-4560-B88A-7F7F7C1E08C4}" type="sibTrans" cxnId="{3712929E-4D95-444E-A674-C4A3EB50ABF2}">
      <dgm:prSet/>
      <dgm:spPr/>
      <dgm:t>
        <a:bodyPr/>
        <a:lstStyle/>
        <a:p>
          <a:endParaRPr lang="ru-RU" sz="1400"/>
        </a:p>
      </dgm:t>
    </dgm:pt>
    <dgm:pt modelId="{BDE54B37-4A11-4341-BBB0-DAE85898A60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Ресурсные организации - </a:t>
          </a:r>
          <a:r>
            <a:rPr lang="ru-RU" sz="2000" b="1" dirty="0" smtClean="0">
              <a:latin typeface="Arial Narrow" panose="020B0606020202030204" pitchFamily="34" charset="0"/>
            </a:rPr>
            <a:t>43</a:t>
          </a:r>
          <a:endParaRPr lang="ru-RU" sz="2000" b="1" dirty="0">
            <a:latin typeface="Arial Narrow" panose="020B0606020202030204" pitchFamily="34" charset="0"/>
          </a:endParaRPr>
        </a:p>
      </dgm:t>
    </dgm:pt>
    <dgm:pt modelId="{504E376D-6CAB-432C-B68D-3FE834583991}" type="parTrans" cxnId="{6C03722A-F43A-48F6-9226-73E059EFF7FB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 sz="1400"/>
        </a:p>
      </dgm:t>
    </dgm:pt>
    <dgm:pt modelId="{EECDF871-5DFF-49A3-AA37-CBE2F689B674}" type="sibTrans" cxnId="{6C03722A-F43A-48F6-9226-73E059EFF7FB}">
      <dgm:prSet/>
      <dgm:spPr/>
      <dgm:t>
        <a:bodyPr/>
        <a:lstStyle/>
        <a:p>
          <a:endParaRPr lang="ru-RU" sz="1400"/>
        </a:p>
      </dgm:t>
    </dgm:pt>
    <dgm:pt modelId="{DBE90DC8-A415-4DBF-B7A4-3A3C2E628787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600"/>
            </a:spcAft>
          </a:pPr>
          <a:r>
            <a:rPr lang="ru-RU" sz="2000" dirty="0" smtClean="0">
              <a:latin typeface="Arial Narrow" panose="020B0606020202030204" pitchFamily="34" charset="0"/>
            </a:rPr>
            <a:t>Консультационные центры -</a:t>
          </a:r>
          <a:r>
            <a:rPr lang="ru-RU" sz="2000" b="1" dirty="0" smtClean="0">
              <a:latin typeface="Arial Narrow" panose="020B0606020202030204" pitchFamily="34" charset="0"/>
            </a:rPr>
            <a:t>10</a:t>
          </a:r>
          <a:endParaRPr lang="ru-RU" sz="2000" b="1" dirty="0">
            <a:latin typeface="Arial Narrow" panose="020B0606020202030204" pitchFamily="34" charset="0"/>
          </a:endParaRPr>
        </a:p>
      </dgm:t>
    </dgm:pt>
    <dgm:pt modelId="{1B89BB6C-5AD6-415D-B6C0-0613D37DD93F}" type="parTrans" cxnId="{8F499E59-0B3A-466E-BC85-701E596CA41E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 sz="1400"/>
        </a:p>
      </dgm:t>
    </dgm:pt>
    <dgm:pt modelId="{13B07620-60B3-402B-B9AC-169090E8B902}" type="sibTrans" cxnId="{8F499E59-0B3A-466E-BC85-701E596CA41E}">
      <dgm:prSet/>
      <dgm:spPr/>
      <dgm:t>
        <a:bodyPr/>
        <a:lstStyle/>
        <a:p>
          <a:endParaRPr lang="ru-RU" sz="1400"/>
        </a:p>
      </dgm:t>
    </dgm:pt>
    <dgm:pt modelId="{47F82F53-D37A-4BEF-8FDA-8B52D82285E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000" dirty="0" smtClean="0">
              <a:latin typeface="Arial Narrow" panose="020B0606020202030204" pitchFamily="34" charset="0"/>
            </a:rPr>
            <a:t>Психолого-медико-педагогическая </a:t>
          </a:r>
        </a:p>
        <a:p>
          <a:pPr>
            <a:spcAft>
              <a:spcPts val="0"/>
            </a:spcAft>
          </a:pPr>
          <a:r>
            <a:rPr lang="ru-RU" sz="2000" dirty="0" smtClean="0">
              <a:latin typeface="Arial Narrow" panose="020B0606020202030204" pitchFamily="34" charset="0"/>
            </a:rPr>
            <a:t>комиссии - </a:t>
          </a:r>
          <a:r>
            <a:rPr lang="ru-RU" sz="2000" b="1" dirty="0" smtClean="0">
              <a:latin typeface="Arial Narrow" panose="020B0606020202030204" pitchFamily="34" charset="0"/>
            </a:rPr>
            <a:t>30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2D554A41-02D8-49C4-83E8-A2B2FF65C5DA}" type="parTrans" cxnId="{12AE1009-42E7-4CBF-9E86-722476E5216F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 sz="1400"/>
        </a:p>
      </dgm:t>
    </dgm:pt>
    <dgm:pt modelId="{B14F1CF7-807D-4086-8582-65BE86965116}" type="sibTrans" cxnId="{12AE1009-42E7-4CBF-9E86-722476E5216F}">
      <dgm:prSet/>
      <dgm:spPr/>
      <dgm:t>
        <a:bodyPr/>
        <a:lstStyle/>
        <a:p>
          <a:endParaRPr lang="ru-RU" sz="1400"/>
        </a:p>
      </dgm:t>
    </dgm:pt>
    <dgm:pt modelId="{41B345C7-84A2-4DC0-874B-DDD8E86175D1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err="1" smtClean="0">
              <a:latin typeface="Arial Narrow" panose="020B0606020202030204" pitchFamily="34" charset="0"/>
            </a:rPr>
            <a:t>Стажировочные</a:t>
          </a:r>
          <a:r>
            <a:rPr lang="ru-RU" sz="2000" dirty="0" smtClean="0">
              <a:latin typeface="Arial Narrow" panose="020B0606020202030204" pitchFamily="34" charset="0"/>
            </a:rPr>
            <a:t> площадки - </a:t>
          </a:r>
          <a:r>
            <a:rPr lang="ru-RU" sz="2000" b="1" dirty="0" smtClean="0">
              <a:solidFill>
                <a:srgbClr val="FF0000"/>
              </a:solidFill>
              <a:latin typeface="Arial Narrow" panose="020B0606020202030204" pitchFamily="34" charset="0"/>
            </a:rPr>
            <a:t>47</a:t>
          </a:r>
          <a:endParaRPr lang="ru-RU" sz="2000" b="1" dirty="0">
            <a:solidFill>
              <a:srgbClr val="FF0000"/>
            </a:solidFill>
            <a:latin typeface="Arial Narrow" panose="020B0606020202030204" pitchFamily="34" charset="0"/>
          </a:endParaRPr>
        </a:p>
      </dgm:t>
    </dgm:pt>
    <dgm:pt modelId="{8E675B76-2DBA-4668-931C-B9C468C35715}" type="parTrans" cxnId="{CAAAB23D-C534-4E95-A0A6-9B65A2D33EBE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 sz="1400"/>
        </a:p>
      </dgm:t>
    </dgm:pt>
    <dgm:pt modelId="{D8DC644F-A63F-4547-AE74-B48D54DAB8A1}" type="sibTrans" cxnId="{CAAAB23D-C534-4E95-A0A6-9B65A2D33EBE}">
      <dgm:prSet/>
      <dgm:spPr/>
      <dgm:t>
        <a:bodyPr/>
        <a:lstStyle/>
        <a:p>
          <a:endParaRPr lang="ru-RU" sz="1400"/>
        </a:p>
      </dgm:t>
    </dgm:pt>
    <dgm:pt modelId="{7BA935FB-A269-4CAB-9E42-59EF48CD09CA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Муниципальные центры ППМС помощи - 4</a:t>
          </a:r>
          <a:endParaRPr lang="ru-RU" sz="2000" b="1" dirty="0" smtClean="0">
            <a:latin typeface="Arial Narrow" panose="020B0606020202030204" pitchFamily="34" charset="0"/>
          </a:endParaRPr>
        </a:p>
      </dgm:t>
    </dgm:pt>
    <dgm:pt modelId="{0A846CC4-458F-4BE2-A496-D6E9D2400B8F}" type="parTrans" cxnId="{1673EAC0-1BBC-4970-A0CC-660E58862FD3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 sz="1400"/>
        </a:p>
      </dgm:t>
    </dgm:pt>
    <dgm:pt modelId="{6E4CA211-2BC3-41F3-8508-C0C9FE530F9E}" type="sibTrans" cxnId="{1673EAC0-1BBC-4970-A0CC-660E58862FD3}">
      <dgm:prSet/>
      <dgm:spPr/>
      <dgm:t>
        <a:bodyPr/>
        <a:lstStyle/>
        <a:p>
          <a:endParaRPr lang="ru-RU" sz="1400"/>
        </a:p>
      </dgm:t>
    </dgm:pt>
    <dgm:pt modelId="{95D16DA6-CDE8-4DC4-859A-E0698D074050}" type="pres">
      <dgm:prSet presAssocID="{C1EDF757-3937-4A38-8DE1-198A1725F3C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874EBB-09B2-41DA-B01E-6BA1E6E1BD70}" type="pres">
      <dgm:prSet presAssocID="{3D4C486D-2904-4204-9D91-0568FD252789}" presName="hierRoot1" presStyleCnt="0"/>
      <dgm:spPr/>
    </dgm:pt>
    <dgm:pt modelId="{AAEE3496-1D2F-4BCC-ACF0-F03F45DA2167}" type="pres">
      <dgm:prSet presAssocID="{3D4C486D-2904-4204-9D91-0568FD252789}" presName="composite" presStyleCnt="0"/>
      <dgm:spPr/>
    </dgm:pt>
    <dgm:pt modelId="{86E9047A-1C30-4232-954F-15615BB21A0B}" type="pres">
      <dgm:prSet presAssocID="{3D4C486D-2904-4204-9D91-0568FD252789}" presName="background" presStyleLbl="node0" presStyleIdx="0" presStyleCnt="1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4D3F27EE-D225-4A4F-A026-9A9E8CACEDAE}" type="pres">
      <dgm:prSet presAssocID="{3D4C486D-2904-4204-9D91-0568FD252789}" presName="text" presStyleLbl="fgAcc0" presStyleIdx="0" presStyleCnt="1" custScaleX="1213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638A9E-EBE9-4C8A-857C-086FBA874C5B}" type="pres">
      <dgm:prSet presAssocID="{3D4C486D-2904-4204-9D91-0568FD252789}" presName="hierChild2" presStyleCnt="0"/>
      <dgm:spPr/>
    </dgm:pt>
    <dgm:pt modelId="{6C32B99D-2198-44D7-A591-3E26BD516E70}" type="pres">
      <dgm:prSet presAssocID="{366E8837-E82C-460A-A9B6-46C7923B6A26}" presName="Name10" presStyleLbl="parChTrans1D2" presStyleIdx="0" presStyleCnt="3"/>
      <dgm:spPr/>
      <dgm:t>
        <a:bodyPr/>
        <a:lstStyle/>
        <a:p>
          <a:endParaRPr lang="ru-RU"/>
        </a:p>
      </dgm:t>
    </dgm:pt>
    <dgm:pt modelId="{DE491F9A-E53C-48AC-8EAD-2869D33376FD}" type="pres">
      <dgm:prSet presAssocID="{3A4671E2-79BB-4A17-A14A-075DABBE63CC}" presName="hierRoot2" presStyleCnt="0"/>
      <dgm:spPr/>
    </dgm:pt>
    <dgm:pt modelId="{123D0181-0B9B-42C9-A608-F0710FE27D53}" type="pres">
      <dgm:prSet presAssocID="{3A4671E2-79BB-4A17-A14A-075DABBE63CC}" presName="composite2" presStyleCnt="0"/>
      <dgm:spPr/>
    </dgm:pt>
    <dgm:pt modelId="{DE2FDF21-2BEA-4890-8A0E-11599E5C7EA7}" type="pres">
      <dgm:prSet presAssocID="{3A4671E2-79BB-4A17-A14A-075DABBE63CC}" presName="background2" presStyleLbl="node2" presStyleIdx="0" presStyleCnt="3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2B573AAA-07B2-4005-BB99-514349F3CF1A}" type="pres">
      <dgm:prSet presAssocID="{3A4671E2-79BB-4A17-A14A-075DABBE63CC}" presName="text2" presStyleLbl="fgAcc2" presStyleIdx="0" presStyleCnt="3" custScaleX="144350" custScaleY="92685" custLinFactNeighborX="27512" custLinFactNeighborY="8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46A5AB-EA36-4653-981C-167BC205B614}" type="pres">
      <dgm:prSet presAssocID="{3A4671E2-79BB-4A17-A14A-075DABBE63CC}" presName="hierChild3" presStyleCnt="0"/>
      <dgm:spPr/>
    </dgm:pt>
    <dgm:pt modelId="{6C1984E0-A13A-4E9B-8644-B1F26101B6B1}" type="pres">
      <dgm:prSet presAssocID="{504E376D-6CAB-432C-B68D-3FE834583991}" presName="Name17" presStyleLbl="parChTrans1D3" presStyleIdx="0" presStyleCnt="3"/>
      <dgm:spPr/>
      <dgm:t>
        <a:bodyPr/>
        <a:lstStyle/>
        <a:p>
          <a:endParaRPr lang="ru-RU"/>
        </a:p>
      </dgm:t>
    </dgm:pt>
    <dgm:pt modelId="{B3126977-8153-4092-B655-6D27CBBEF80C}" type="pres">
      <dgm:prSet presAssocID="{BDE54B37-4A11-4341-BBB0-DAE85898A60B}" presName="hierRoot3" presStyleCnt="0"/>
      <dgm:spPr/>
    </dgm:pt>
    <dgm:pt modelId="{5205B4BF-9179-45F4-BE76-83339FA58DD7}" type="pres">
      <dgm:prSet presAssocID="{BDE54B37-4A11-4341-BBB0-DAE85898A60B}" presName="composite3" presStyleCnt="0"/>
      <dgm:spPr/>
    </dgm:pt>
    <dgm:pt modelId="{F07A3C9A-DB0F-428F-9086-F6554AB76989}" type="pres">
      <dgm:prSet presAssocID="{BDE54B37-4A11-4341-BBB0-DAE85898A60B}" presName="background3" presStyleLbl="node3" presStyleIdx="0" presStyleCnt="3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4F6CF0F5-59C1-494C-AB0D-D360EB1CC456}" type="pres">
      <dgm:prSet presAssocID="{BDE54B37-4A11-4341-BBB0-DAE85898A60B}" presName="text3" presStyleLbl="fgAcc3" presStyleIdx="0" presStyleCnt="3" custScaleY="86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492E97-229C-4EC9-B8FA-74E0F291E3C8}" type="pres">
      <dgm:prSet presAssocID="{BDE54B37-4A11-4341-BBB0-DAE85898A60B}" presName="hierChild4" presStyleCnt="0"/>
      <dgm:spPr/>
    </dgm:pt>
    <dgm:pt modelId="{C8AC7E82-9D25-456E-99A1-3AC0D12E8674}" type="pres">
      <dgm:prSet presAssocID="{1B89BB6C-5AD6-415D-B6C0-0613D37DD93F}" presName="Name17" presStyleLbl="parChTrans1D3" presStyleIdx="1" presStyleCnt="3"/>
      <dgm:spPr/>
      <dgm:t>
        <a:bodyPr/>
        <a:lstStyle/>
        <a:p>
          <a:endParaRPr lang="ru-RU"/>
        </a:p>
      </dgm:t>
    </dgm:pt>
    <dgm:pt modelId="{7BF82DB2-5106-4A80-8C2D-F18BED3AA740}" type="pres">
      <dgm:prSet presAssocID="{DBE90DC8-A415-4DBF-B7A4-3A3C2E628787}" presName="hierRoot3" presStyleCnt="0"/>
      <dgm:spPr/>
    </dgm:pt>
    <dgm:pt modelId="{135C74FE-AB5A-4BF4-8930-8529F87C49B8}" type="pres">
      <dgm:prSet presAssocID="{DBE90DC8-A415-4DBF-B7A4-3A3C2E628787}" presName="composite3" presStyleCnt="0"/>
      <dgm:spPr/>
    </dgm:pt>
    <dgm:pt modelId="{A567DAFC-0FED-47D0-BF43-9785AC633550}" type="pres">
      <dgm:prSet presAssocID="{DBE90DC8-A415-4DBF-B7A4-3A3C2E628787}" presName="background3" presStyleLbl="node3" presStyleIdx="1" presStyleCnt="3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4FD83EFB-3024-41AB-AB6B-F8F55AF30BAE}" type="pres">
      <dgm:prSet presAssocID="{DBE90DC8-A415-4DBF-B7A4-3A3C2E628787}" presName="text3" presStyleLbl="fgAcc3" presStyleIdx="1" presStyleCnt="3" custScaleX="124906" custScaleY="86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318E19-6142-4C4A-827A-7DE3E457BF5B}" type="pres">
      <dgm:prSet presAssocID="{DBE90DC8-A415-4DBF-B7A4-3A3C2E628787}" presName="hierChild4" presStyleCnt="0"/>
      <dgm:spPr/>
    </dgm:pt>
    <dgm:pt modelId="{86CDE620-A516-449F-B39B-92655739A45B}" type="pres">
      <dgm:prSet presAssocID="{2D554A41-02D8-49C4-83E8-A2B2FF65C5DA}" presName="Name10" presStyleLbl="parChTrans1D2" presStyleIdx="1" presStyleCnt="3"/>
      <dgm:spPr/>
      <dgm:t>
        <a:bodyPr/>
        <a:lstStyle/>
        <a:p>
          <a:endParaRPr lang="ru-RU"/>
        </a:p>
      </dgm:t>
    </dgm:pt>
    <dgm:pt modelId="{A3E22768-788B-4A18-B13B-EF636A474020}" type="pres">
      <dgm:prSet presAssocID="{47F82F53-D37A-4BEF-8FDA-8B52D82285ED}" presName="hierRoot2" presStyleCnt="0"/>
      <dgm:spPr/>
    </dgm:pt>
    <dgm:pt modelId="{8E474354-8437-4217-963F-5EE678CF120B}" type="pres">
      <dgm:prSet presAssocID="{47F82F53-D37A-4BEF-8FDA-8B52D82285ED}" presName="composite2" presStyleCnt="0"/>
      <dgm:spPr/>
    </dgm:pt>
    <dgm:pt modelId="{94B110F1-2575-4E86-AEB3-CCA278BAC393}" type="pres">
      <dgm:prSet presAssocID="{47F82F53-D37A-4BEF-8FDA-8B52D82285ED}" presName="background2" presStyleLbl="node2" presStyleIdx="1" presStyleCnt="3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CD779C32-4933-4BD6-AC10-8A51A23A0D48}" type="pres">
      <dgm:prSet presAssocID="{47F82F53-D37A-4BEF-8FDA-8B52D82285ED}" presName="text2" presStyleLbl="fgAcc2" presStyleIdx="1" presStyleCnt="3" custScaleX="140442" custScaleY="92529" custLinFactNeighborX="1673" custLinFactNeighborY="1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3568A4-4A40-4E5F-904A-70EA7E2ABD30}" type="pres">
      <dgm:prSet presAssocID="{47F82F53-D37A-4BEF-8FDA-8B52D82285ED}" presName="hierChild3" presStyleCnt="0"/>
      <dgm:spPr/>
    </dgm:pt>
    <dgm:pt modelId="{46309ABD-BA89-4DE3-93D3-887BE4E0FAF6}" type="pres">
      <dgm:prSet presAssocID="{8E675B76-2DBA-4668-931C-B9C468C35715}" presName="Name17" presStyleLbl="parChTrans1D3" presStyleIdx="2" presStyleCnt="3"/>
      <dgm:spPr/>
      <dgm:t>
        <a:bodyPr/>
        <a:lstStyle/>
        <a:p>
          <a:endParaRPr lang="ru-RU"/>
        </a:p>
      </dgm:t>
    </dgm:pt>
    <dgm:pt modelId="{7DDAF7BD-BD36-44C2-9FF9-2E06BB90BC1D}" type="pres">
      <dgm:prSet presAssocID="{41B345C7-84A2-4DC0-874B-DDD8E86175D1}" presName="hierRoot3" presStyleCnt="0"/>
      <dgm:spPr/>
    </dgm:pt>
    <dgm:pt modelId="{BFD5CCA6-C4F0-4F33-B5C2-31287658038F}" type="pres">
      <dgm:prSet presAssocID="{41B345C7-84A2-4DC0-874B-DDD8E86175D1}" presName="composite3" presStyleCnt="0"/>
      <dgm:spPr/>
    </dgm:pt>
    <dgm:pt modelId="{8CBF66A3-C67E-4BA9-A592-C4BB30E81A49}" type="pres">
      <dgm:prSet presAssocID="{41B345C7-84A2-4DC0-874B-DDD8E86175D1}" presName="background3" presStyleLbl="node3" presStyleIdx="2" presStyleCnt="3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9E2AC8CA-5ECC-4ADB-A9AD-79A7D7303B58}" type="pres">
      <dgm:prSet presAssocID="{41B345C7-84A2-4DC0-874B-DDD8E86175D1}" presName="text3" presStyleLbl="fgAcc3" presStyleIdx="2" presStyleCnt="3" custScaleY="86892" custLinFactNeighborX="1697" custLinFactNeighborY="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01016B-A2D1-407D-8C88-24AEF8F9BB05}" type="pres">
      <dgm:prSet presAssocID="{41B345C7-84A2-4DC0-874B-DDD8E86175D1}" presName="hierChild4" presStyleCnt="0"/>
      <dgm:spPr/>
    </dgm:pt>
    <dgm:pt modelId="{0FAE2AE2-368E-44A7-AE61-DD508DF3C423}" type="pres">
      <dgm:prSet presAssocID="{0A846CC4-458F-4BE2-A496-D6E9D2400B8F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4536FAD-E519-4265-BB62-EF164764B38D}" type="pres">
      <dgm:prSet presAssocID="{7BA935FB-A269-4CAB-9E42-59EF48CD09CA}" presName="hierRoot2" presStyleCnt="0"/>
      <dgm:spPr/>
    </dgm:pt>
    <dgm:pt modelId="{655B452D-A6D8-4692-957E-CEF2D7EEF399}" type="pres">
      <dgm:prSet presAssocID="{7BA935FB-A269-4CAB-9E42-59EF48CD09CA}" presName="composite2" presStyleCnt="0"/>
      <dgm:spPr/>
    </dgm:pt>
    <dgm:pt modelId="{4B4DA20F-6BF0-4A99-86FC-9CAEFA644D18}" type="pres">
      <dgm:prSet presAssocID="{7BA935FB-A269-4CAB-9E42-59EF48CD09CA}" presName="background2" presStyleLbl="node2" presStyleIdx="2" presStyleCnt="3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059BC6B0-782D-43E0-944B-2DAABC193942}" type="pres">
      <dgm:prSet presAssocID="{7BA935FB-A269-4CAB-9E42-59EF48CD09CA}" presName="text2" presStyleLbl="fgAcc2" presStyleIdx="2" presStyleCnt="3" custScaleX="140938" custScaleY="92685" custLinFactNeighborX="56" custLinFactNeighborY="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A52B5E-D4E9-4538-8362-E9C49F92BF06}" type="pres">
      <dgm:prSet presAssocID="{7BA935FB-A269-4CAB-9E42-59EF48CD09CA}" presName="hierChild3" presStyleCnt="0"/>
      <dgm:spPr/>
    </dgm:pt>
  </dgm:ptLst>
  <dgm:cxnLst>
    <dgm:cxn modelId="{2D9B9C1C-C435-4FEF-B462-5A29B567CCFB}" type="presOf" srcId="{1B89BB6C-5AD6-415D-B6C0-0613D37DD93F}" destId="{C8AC7E82-9D25-456E-99A1-3AC0D12E8674}" srcOrd="0" destOrd="0" presId="urn:microsoft.com/office/officeart/2005/8/layout/hierarchy1"/>
    <dgm:cxn modelId="{575E389F-E937-47A6-9963-873E9D25B81A}" type="presOf" srcId="{2D554A41-02D8-49C4-83E8-A2B2FF65C5DA}" destId="{86CDE620-A516-449F-B39B-92655739A45B}" srcOrd="0" destOrd="0" presId="urn:microsoft.com/office/officeart/2005/8/layout/hierarchy1"/>
    <dgm:cxn modelId="{3E104817-DA97-4428-B825-8B99831569D6}" type="presOf" srcId="{8E675B76-2DBA-4668-931C-B9C468C35715}" destId="{46309ABD-BA89-4DE3-93D3-887BE4E0FAF6}" srcOrd="0" destOrd="0" presId="urn:microsoft.com/office/officeart/2005/8/layout/hierarchy1"/>
    <dgm:cxn modelId="{1673EAC0-1BBC-4970-A0CC-660E58862FD3}" srcId="{3D4C486D-2904-4204-9D91-0568FD252789}" destId="{7BA935FB-A269-4CAB-9E42-59EF48CD09CA}" srcOrd="2" destOrd="0" parTransId="{0A846CC4-458F-4BE2-A496-D6E9D2400B8F}" sibTransId="{6E4CA211-2BC3-41F3-8508-C0C9FE530F9E}"/>
    <dgm:cxn modelId="{3A9A2000-5B5D-4558-9E86-C92768D42559}" type="presOf" srcId="{DBE90DC8-A415-4DBF-B7A4-3A3C2E628787}" destId="{4FD83EFB-3024-41AB-AB6B-F8F55AF30BAE}" srcOrd="0" destOrd="0" presId="urn:microsoft.com/office/officeart/2005/8/layout/hierarchy1"/>
    <dgm:cxn modelId="{3712929E-4D95-444E-A674-C4A3EB50ABF2}" srcId="{3D4C486D-2904-4204-9D91-0568FD252789}" destId="{3A4671E2-79BB-4A17-A14A-075DABBE63CC}" srcOrd="0" destOrd="0" parTransId="{366E8837-E82C-460A-A9B6-46C7923B6A26}" sibTransId="{408B5166-9B0B-4560-B88A-7F7F7C1E08C4}"/>
    <dgm:cxn modelId="{1742D76F-0755-4F8C-B5E5-E4848FD49BE5}" type="presOf" srcId="{504E376D-6CAB-432C-B68D-3FE834583991}" destId="{6C1984E0-A13A-4E9B-8644-B1F26101B6B1}" srcOrd="0" destOrd="0" presId="urn:microsoft.com/office/officeart/2005/8/layout/hierarchy1"/>
    <dgm:cxn modelId="{43598BC1-2F4E-4794-9B51-6EFCEF9721D5}" type="presOf" srcId="{BDE54B37-4A11-4341-BBB0-DAE85898A60B}" destId="{4F6CF0F5-59C1-494C-AB0D-D360EB1CC456}" srcOrd="0" destOrd="0" presId="urn:microsoft.com/office/officeart/2005/8/layout/hierarchy1"/>
    <dgm:cxn modelId="{1D9A381B-A54F-49F2-893C-8FC479CAE1CB}" type="presOf" srcId="{3D4C486D-2904-4204-9D91-0568FD252789}" destId="{4D3F27EE-D225-4A4F-A026-9A9E8CACEDAE}" srcOrd="0" destOrd="0" presId="urn:microsoft.com/office/officeart/2005/8/layout/hierarchy1"/>
    <dgm:cxn modelId="{A237C68C-2A3A-4857-945C-D5B48D0A13C7}" type="presOf" srcId="{41B345C7-84A2-4DC0-874B-DDD8E86175D1}" destId="{9E2AC8CA-5ECC-4ADB-A9AD-79A7D7303B58}" srcOrd="0" destOrd="0" presId="urn:microsoft.com/office/officeart/2005/8/layout/hierarchy1"/>
    <dgm:cxn modelId="{71F8B744-C518-4518-812E-2C08A656947A}" type="presOf" srcId="{366E8837-E82C-460A-A9B6-46C7923B6A26}" destId="{6C32B99D-2198-44D7-A591-3E26BD516E70}" srcOrd="0" destOrd="0" presId="urn:microsoft.com/office/officeart/2005/8/layout/hierarchy1"/>
    <dgm:cxn modelId="{678C3C5D-7E46-42C3-9B4A-1BA9F805DAA9}" type="presOf" srcId="{0A846CC4-458F-4BE2-A496-D6E9D2400B8F}" destId="{0FAE2AE2-368E-44A7-AE61-DD508DF3C423}" srcOrd="0" destOrd="0" presId="urn:microsoft.com/office/officeart/2005/8/layout/hierarchy1"/>
    <dgm:cxn modelId="{F3C24321-96AB-4B05-B569-1C91A84D2E04}" srcId="{C1EDF757-3937-4A38-8DE1-198A1725F3C4}" destId="{3D4C486D-2904-4204-9D91-0568FD252789}" srcOrd="0" destOrd="0" parTransId="{26CF81C5-D2DD-46EE-9A61-6504F0161D3B}" sibTransId="{0347AFB3-F545-426F-88D6-2D3E4BCE73B7}"/>
    <dgm:cxn modelId="{43DF892D-16DA-42C8-9580-4B0AFE55E2E2}" type="presOf" srcId="{47F82F53-D37A-4BEF-8FDA-8B52D82285ED}" destId="{CD779C32-4933-4BD6-AC10-8A51A23A0D48}" srcOrd="0" destOrd="0" presId="urn:microsoft.com/office/officeart/2005/8/layout/hierarchy1"/>
    <dgm:cxn modelId="{6F811001-6A24-454D-ACD1-E06FBBC2ECBC}" type="presOf" srcId="{C1EDF757-3937-4A38-8DE1-198A1725F3C4}" destId="{95D16DA6-CDE8-4DC4-859A-E0698D074050}" srcOrd="0" destOrd="0" presId="urn:microsoft.com/office/officeart/2005/8/layout/hierarchy1"/>
    <dgm:cxn modelId="{8F499E59-0B3A-466E-BC85-701E596CA41E}" srcId="{3A4671E2-79BB-4A17-A14A-075DABBE63CC}" destId="{DBE90DC8-A415-4DBF-B7A4-3A3C2E628787}" srcOrd="1" destOrd="0" parTransId="{1B89BB6C-5AD6-415D-B6C0-0613D37DD93F}" sibTransId="{13B07620-60B3-402B-B9AC-169090E8B902}"/>
    <dgm:cxn modelId="{CAAAB23D-C534-4E95-A0A6-9B65A2D33EBE}" srcId="{47F82F53-D37A-4BEF-8FDA-8B52D82285ED}" destId="{41B345C7-84A2-4DC0-874B-DDD8E86175D1}" srcOrd="0" destOrd="0" parTransId="{8E675B76-2DBA-4668-931C-B9C468C35715}" sibTransId="{D8DC644F-A63F-4547-AE74-B48D54DAB8A1}"/>
    <dgm:cxn modelId="{12AE1009-42E7-4CBF-9E86-722476E5216F}" srcId="{3D4C486D-2904-4204-9D91-0568FD252789}" destId="{47F82F53-D37A-4BEF-8FDA-8B52D82285ED}" srcOrd="1" destOrd="0" parTransId="{2D554A41-02D8-49C4-83E8-A2B2FF65C5DA}" sibTransId="{B14F1CF7-807D-4086-8582-65BE86965116}"/>
    <dgm:cxn modelId="{4BA28F9E-05AF-456C-91FD-071258CB9184}" type="presOf" srcId="{7BA935FB-A269-4CAB-9E42-59EF48CD09CA}" destId="{059BC6B0-782D-43E0-944B-2DAABC193942}" srcOrd="0" destOrd="0" presId="urn:microsoft.com/office/officeart/2005/8/layout/hierarchy1"/>
    <dgm:cxn modelId="{A07BED6C-9724-405E-9E31-8E4756177BF0}" type="presOf" srcId="{3A4671E2-79BB-4A17-A14A-075DABBE63CC}" destId="{2B573AAA-07B2-4005-BB99-514349F3CF1A}" srcOrd="0" destOrd="0" presId="urn:microsoft.com/office/officeart/2005/8/layout/hierarchy1"/>
    <dgm:cxn modelId="{6C03722A-F43A-48F6-9226-73E059EFF7FB}" srcId="{3A4671E2-79BB-4A17-A14A-075DABBE63CC}" destId="{BDE54B37-4A11-4341-BBB0-DAE85898A60B}" srcOrd="0" destOrd="0" parTransId="{504E376D-6CAB-432C-B68D-3FE834583991}" sibTransId="{EECDF871-5DFF-49A3-AA37-CBE2F689B674}"/>
    <dgm:cxn modelId="{BFF58BD6-3EF6-4BDC-9E0E-EAF057E42673}" type="presParOf" srcId="{95D16DA6-CDE8-4DC4-859A-E0698D074050}" destId="{B5874EBB-09B2-41DA-B01E-6BA1E6E1BD70}" srcOrd="0" destOrd="0" presId="urn:microsoft.com/office/officeart/2005/8/layout/hierarchy1"/>
    <dgm:cxn modelId="{2FC9DDA7-8524-406E-B8BC-720D3526B881}" type="presParOf" srcId="{B5874EBB-09B2-41DA-B01E-6BA1E6E1BD70}" destId="{AAEE3496-1D2F-4BCC-ACF0-F03F45DA2167}" srcOrd="0" destOrd="0" presId="urn:microsoft.com/office/officeart/2005/8/layout/hierarchy1"/>
    <dgm:cxn modelId="{E6C9F778-DC47-4A59-8BCF-FEF5A813B406}" type="presParOf" srcId="{AAEE3496-1D2F-4BCC-ACF0-F03F45DA2167}" destId="{86E9047A-1C30-4232-954F-15615BB21A0B}" srcOrd="0" destOrd="0" presId="urn:microsoft.com/office/officeart/2005/8/layout/hierarchy1"/>
    <dgm:cxn modelId="{C09461D0-716D-4FAB-9549-4A3933F46055}" type="presParOf" srcId="{AAEE3496-1D2F-4BCC-ACF0-F03F45DA2167}" destId="{4D3F27EE-D225-4A4F-A026-9A9E8CACEDAE}" srcOrd="1" destOrd="0" presId="urn:microsoft.com/office/officeart/2005/8/layout/hierarchy1"/>
    <dgm:cxn modelId="{11E01496-3CF5-4586-9F22-3E253A9A7C52}" type="presParOf" srcId="{B5874EBB-09B2-41DA-B01E-6BA1E6E1BD70}" destId="{EA638A9E-EBE9-4C8A-857C-086FBA874C5B}" srcOrd="1" destOrd="0" presId="urn:microsoft.com/office/officeart/2005/8/layout/hierarchy1"/>
    <dgm:cxn modelId="{DAE921E7-142A-41AA-9A52-A8B9BB814CBC}" type="presParOf" srcId="{EA638A9E-EBE9-4C8A-857C-086FBA874C5B}" destId="{6C32B99D-2198-44D7-A591-3E26BD516E70}" srcOrd="0" destOrd="0" presId="urn:microsoft.com/office/officeart/2005/8/layout/hierarchy1"/>
    <dgm:cxn modelId="{64F172EC-BCCB-4ED0-AF4D-D975067349C7}" type="presParOf" srcId="{EA638A9E-EBE9-4C8A-857C-086FBA874C5B}" destId="{DE491F9A-E53C-48AC-8EAD-2869D33376FD}" srcOrd="1" destOrd="0" presId="urn:microsoft.com/office/officeart/2005/8/layout/hierarchy1"/>
    <dgm:cxn modelId="{234DDD5F-B7BE-4B0A-AE4F-3F7B6D8CF752}" type="presParOf" srcId="{DE491F9A-E53C-48AC-8EAD-2869D33376FD}" destId="{123D0181-0B9B-42C9-A608-F0710FE27D53}" srcOrd="0" destOrd="0" presId="urn:microsoft.com/office/officeart/2005/8/layout/hierarchy1"/>
    <dgm:cxn modelId="{FB77B551-0E29-4C4D-9871-432E59821793}" type="presParOf" srcId="{123D0181-0B9B-42C9-A608-F0710FE27D53}" destId="{DE2FDF21-2BEA-4890-8A0E-11599E5C7EA7}" srcOrd="0" destOrd="0" presId="urn:microsoft.com/office/officeart/2005/8/layout/hierarchy1"/>
    <dgm:cxn modelId="{E698CB28-724A-49BF-AC62-4E305E150CDA}" type="presParOf" srcId="{123D0181-0B9B-42C9-A608-F0710FE27D53}" destId="{2B573AAA-07B2-4005-BB99-514349F3CF1A}" srcOrd="1" destOrd="0" presId="urn:microsoft.com/office/officeart/2005/8/layout/hierarchy1"/>
    <dgm:cxn modelId="{0950D44F-3722-4CA8-91D5-C96B3EF3E19B}" type="presParOf" srcId="{DE491F9A-E53C-48AC-8EAD-2869D33376FD}" destId="{FF46A5AB-EA36-4653-981C-167BC205B614}" srcOrd="1" destOrd="0" presId="urn:microsoft.com/office/officeart/2005/8/layout/hierarchy1"/>
    <dgm:cxn modelId="{D7F61638-FB54-4078-A9D8-6D911E7F156A}" type="presParOf" srcId="{FF46A5AB-EA36-4653-981C-167BC205B614}" destId="{6C1984E0-A13A-4E9B-8644-B1F26101B6B1}" srcOrd="0" destOrd="0" presId="urn:microsoft.com/office/officeart/2005/8/layout/hierarchy1"/>
    <dgm:cxn modelId="{833A85B9-5C75-42F2-AEF7-125620B9EA89}" type="presParOf" srcId="{FF46A5AB-EA36-4653-981C-167BC205B614}" destId="{B3126977-8153-4092-B655-6D27CBBEF80C}" srcOrd="1" destOrd="0" presId="urn:microsoft.com/office/officeart/2005/8/layout/hierarchy1"/>
    <dgm:cxn modelId="{AB019A97-C044-468C-802D-F35B71C2F47F}" type="presParOf" srcId="{B3126977-8153-4092-B655-6D27CBBEF80C}" destId="{5205B4BF-9179-45F4-BE76-83339FA58DD7}" srcOrd="0" destOrd="0" presId="urn:microsoft.com/office/officeart/2005/8/layout/hierarchy1"/>
    <dgm:cxn modelId="{2152DDD0-774E-44A5-810A-8D9B68450BAD}" type="presParOf" srcId="{5205B4BF-9179-45F4-BE76-83339FA58DD7}" destId="{F07A3C9A-DB0F-428F-9086-F6554AB76989}" srcOrd="0" destOrd="0" presId="urn:microsoft.com/office/officeart/2005/8/layout/hierarchy1"/>
    <dgm:cxn modelId="{EF673BF4-7CBC-4D3F-A9BF-E2006FA68E8B}" type="presParOf" srcId="{5205B4BF-9179-45F4-BE76-83339FA58DD7}" destId="{4F6CF0F5-59C1-494C-AB0D-D360EB1CC456}" srcOrd="1" destOrd="0" presId="urn:microsoft.com/office/officeart/2005/8/layout/hierarchy1"/>
    <dgm:cxn modelId="{A411D198-2347-40FA-A7E8-A54843546D48}" type="presParOf" srcId="{B3126977-8153-4092-B655-6D27CBBEF80C}" destId="{22492E97-229C-4EC9-B8FA-74E0F291E3C8}" srcOrd="1" destOrd="0" presId="urn:microsoft.com/office/officeart/2005/8/layout/hierarchy1"/>
    <dgm:cxn modelId="{45EBBF56-A641-47FC-A19A-3AF65D8A3DCF}" type="presParOf" srcId="{FF46A5AB-EA36-4653-981C-167BC205B614}" destId="{C8AC7E82-9D25-456E-99A1-3AC0D12E8674}" srcOrd="2" destOrd="0" presId="urn:microsoft.com/office/officeart/2005/8/layout/hierarchy1"/>
    <dgm:cxn modelId="{089371C0-73C3-417A-9436-F5B0ACEAF00D}" type="presParOf" srcId="{FF46A5AB-EA36-4653-981C-167BC205B614}" destId="{7BF82DB2-5106-4A80-8C2D-F18BED3AA740}" srcOrd="3" destOrd="0" presId="urn:microsoft.com/office/officeart/2005/8/layout/hierarchy1"/>
    <dgm:cxn modelId="{B37A253D-0243-4259-9F10-DC387F43B0F6}" type="presParOf" srcId="{7BF82DB2-5106-4A80-8C2D-F18BED3AA740}" destId="{135C74FE-AB5A-4BF4-8930-8529F87C49B8}" srcOrd="0" destOrd="0" presId="urn:microsoft.com/office/officeart/2005/8/layout/hierarchy1"/>
    <dgm:cxn modelId="{A4EA9B13-3EA0-433A-8C7B-9157CD6049CC}" type="presParOf" srcId="{135C74FE-AB5A-4BF4-8930-8529F87C49B8}" destId="{A567DAFC-0FED-47D0-BF43-9785AC633550}" srcOrd="0" destOrd="0" presId="urn:microsoft.com/office/officeart/2005/8/layout/hierarchy1"/>
    <dgm:cxn modelId="{35453DB1-A1F1-448B-BA85-14B4F890D3FA}" type="presParOf" srcId="{135C74FE-AB5A-4BF4-8930-8529F87C49B8}" destId="{4FD83EFB-3024-41AB-AB6B-F8F55AF30BAE}" srcOrd="1" destOrd="0" presId="urn:microsoft.com/office/officeart/2005/8/layout/hierarchy1"/>
    <dgm:cxn modelId="{1498BDA0-044E-4F4A-BF77-607B94B91E59}" type="presParOf" srcId="{7BF82DB2-5106-4A80-8C2D-F18BED3AA740}" destId="{9E318E19-6142-4C4A-827A-7DE3E457BF5B}" srcOrd="1" destOrd="0" presId="urn:microsoft.com/office/officeart/2005/8/layout/hierarchy1"/>
    <dgm:cxn modelId="{53CC214A-6591-40E2-BDB5-F23C0845F1B3}" type="presParOf" srcId="{EA638A9E-EBE9-4C8A-857C-086FBA874C5B}" destId="{86CDE620-A516-449F-B39B-92655739A45B}" srcOrd="2" destOrd="0" presId="urn:microsoft.com/office/officeart/2005/8/layout/hierarchy1"/>
    <dgm:cxn modelId="{CA8B3753-6B62-41A1-92EC-BDBD99C613A4}" type="presParOf" srcId="{EA638A9E-EBE9-4C8A-857C-086FBA874C5B}" destId="{A3E22768-788B-4A18-B13B-EF636A474020}" srcOrd="3" destOrd="0" presId="urn:microsoft.com/office/officeart/2005/8/layout/hierarchy1"/>
    <dgm:cxn modelId="{715DD122-D3E6-488F-A779-9CFEA0AF978C}" type="presParOf" srcId="{A3E22768-788B-4A18-B13B-EF636A474020}" destId="{8E474354-8437-4217-963F-5EE678CF120B}" srcOrd="0" destOrd="0" presId="urn:microsoft.com/office/officeart/2005/8/layout/hierarchy1"/>
    <dgm:cxn modelId="{5A5D1FCA-CCE4-430E-928F-13943F0A0AEF}" type="presParOf" srcId="{8E474354-8437-4217-963F-5EE678CF120B}" destId="{94B110F1-2575-4E86-AEB3-CCA278BAC393}" srcOrd="0" destOrd="0" presId="urn:microsoft.com/office/officeart/2005/8/layout/hierarchy1"/>
    <dgm:cxn modelId="{AC2FB79B-A108-46FF-BCC6-94DD41558A27}" type="presParOf" srcId="{8E474354-8437-4217-963F-5EE678CF120B}" destId="{CD779C32-4933-4BD6-AC10-8A51A23A0D48}" srcOrd="1" destOrd="0" presId="urn:microsoft.com/office/officeart/2005/8/layout/hierarchy1"/>
    <dgm:cxn modelId="{81CD1AF7-DBEE-4070-ABD0-9C99B53BA59B}" type="presParOf" srcId="{A3E22768-788B-4A18-B13B-EF636A474020}" destId="{A23568A4-4A40-4E5F-904A-70EA7E2ABD30}" srcOrd="1" destOrd="0" presId="urn:microsoft.com/office/officeart/2005/8/layout/hierarchy1"/>
    <dgm:cxn modelId="{E57F0D95-5341-4D18-8AAE-7D037509F040}" type="presParOf" srcId="{A23568A4-4A40-4E5F-904A-70EA7E2ABD30}" destId="{46309ABD-BA89-4DE3-93D3-887BE4E0FAF6}" srcOrd="0" destOrd="0" presId="urn:microsoft.com/office/officeart/2005/8/layout/hierarchy1"/>
    <dgm:cxn modelId="{5C2CE868-1AEC-49DF-BA83-98C98E42AC13}" type="presParOf" srcId="{A23568A4-4A40-4E5F-904A-70EA7E2ABD30}" destId="{7DDAF7BD-BD36-44C2-9FF9-2E06BB90BC1D}" srcOrd="1" destOrd="0" presId="urn:microsoft.com/office/officeart/2005/8/layout/hierarchy1"/>
    <dgm:cxn modelId="{D2B3D4BB-4CC2-4824-AD7F-C084C03A3F99}" type="presParOf" srcId="{7DDAF7BD-BD36-44C2-9FF9-2E06BB90BC1D}" destId="{BFD5CCA6-C4F0-4F33-B5C2-31287658038F}" srcOrd="0" destOrd="0" presId="urn:microsoft.com/office/officeart/2005/8/layout/hierarchy1"/>
    <dgm:cxn modelId="{F474CD1B-352D-4EC5-BE83-882FC9A51689}" type="presParOf" srcId="{BFD5CCA6-C4F0-4F33-B5C2-31287658038F}" destId="{8CBF66A3-C67E-4BA9-A592-C4BB30E81A49}" srcOrd="0" destOrd="0" presId="urn:microsoft.com/office/officeart/2005/8/layout/hierarchy1"/>
    <dgm:cxn modelId="{BC5CEBB0-07EA-450C-8C2F-0100EC9E961F}" type="presParOf" srcId="{BFD5CCA6-C4F0-4F33-B5C2-31287658038F}" destId="{9E2AC8CA-5ECC-4ADB-A9AD-79A7D7303B58}" srcOrd="1" destOrd="0" presId="urn:microsoft.com/office/officeart/2005/8/layout/hierarchy1"/>
    <dgm:cxn modelId="{5DE3C159-4BE2-4885-838A-2F8D9F82F3E1}" type="presParOf" srcId="{7DDAF7BD-BD36-44C2-9FF9-2E06BB90BC1D}" destId="{7E01016B-A2D1-407D-8C88-24AEF8F9BB05}" srcOrd="1" destOrd="0" presId="urn:microsoft.com/office/officeart/2005/8/layout/hierarchy1"/>
    <dgm:cxn modelId="{EDAE23E9-AF87-4C26-8431-F7D9197F3551}" type="presParOf" srcId="{EA638A9E-EBE9-4C8A-857C-086FBA874C5B}" destId="{0FAE2AE2-368E-44A7-AE61-DD508DF3C423}" srcOrd="4" destOrd="0" presId="urn:microsoft.com/office/officeart/2005/8/layout/hierarchy1"/>
    <dgm:cxn modelId="{7C0BF644-91C3-4BB7-8518-CF0904FFBC50}" type="presParOf" srcId="{EA638A9E-EBE9-4C8A-857C-086FBA874C5B}" destId="{C4536FAD-E519-4265-BB62-EF164764B38D}" srcOrd="5" destOrd="0" presId="urn:microsoft.com/office/officeart/2005/8/layout/hierarchy1"/>
    <dgm:cxn modelId="{1A7FB2A3-E327-40CC-9DC7-EF29450BC2F3}" type="presParOf" srcId="{C4536FAD-E519-4265-BB62-EF164764B38D}" destId="{655B452D-A6D8-4692-957E-CEF2D7EEF399}" srcOrd="0" destOrd="0" presId="urn:microsoft.com/office/officeart/2005/8/layout/hierarchy1"/>
    <dgm:cxn modelId="{285FF232-4C72-4DBB-9437-7959DB6162AB}" type="presParOf" srcId="{655B452D-A6D8-4692-957E-CEF2D7EEF399}" destId="{4B4DA20F-6BF0-4A99-86FC-9CAEFA644D18}" srcOrd="0" destOrd="0" presId="urn:microsoft.com/office/officeart/2005/8/layout/hierarchy1"/>
    <dgm:cxn modelId="{65AE884A-41DF-4F91-982B-21401C715C43}" type="presParOf" srcId="{655B452D-A6D8-4692-957E-CEF2D7EEF399}" destId="{059BC6B0-782D-43E0-944B-2DAABC193942}" srcOrd="1" destOrd="0" presId="urn:microsoft.com/office/officeart/2005/8/layout/hierarchy1"/>
    <dgm:cxn modelId="{EA9F080D-A56B-4F86-B0F6-141CF857F0EB}" type="presParOf" srcId="{C4536FAD-E519-4265-BB62-EF164764B38D}" destId="{5EA52B5E-D4E9-4538-8362-E9C49F92BF0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FD229D-B91C-438E-8E43-71466DE08B9B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BAAFC0-F63E-4BE0-9791-60E8262BCED1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НГПУ, </a:t>
          </a:r>
          <a:r>
            <a:rPr lang="ru-RU" sz="1600" dirty="0" err="1" smtClean="0">
              <a:solidFill>
                <a:schemeClr val="tx1"/>
              </a:solidFill>
            </a:rPr>
            <a:t>НИПКиПРО</a:t>
          </a:r>
          <a:r>
            <a:rPr lang="ru-RU" sz="1600" dirty="0" smtClean="0">
              <a:solidFill>
                <a:schemeClr val="tx1"/>
              </a:solidFill>
            </a:rPr>
            <a:t>: подготовка по направлениям «тьютор», «педагог-психолог инклюзивного образования» - МАГИСТРАТУРА</a:t>
          </a:r>
          <a:endParaRPr lang="ru-RU" sz="1600" dirty="0">
            <a:solidFill>
              <a:schemeClr val="tx1"/>
            </a:solidFill>
          </a:endParaRPr>
        </a:p>
      </dgm:t>
    </dgm:pt>
    <dgm:pt modelId="{74F8B442-1C56-4FF5-B52C-AA148CD75589}" type="parTrans" cxnId="{AAA8B2F6-7B62-49E5-AECD-46449056DFA0}">
      <dgm:prSet/>
      <dgm:spPr/>
      <dgm:t>
        <a:bodyPr/>
        <a:lstStyle/>
        <a:p>
          <a:endParaRPr lang="ru-RU"/>
        </a:p>
      </dgm:t>
    </dgm:pt>
    <dgm:pt modelId="{5592B2D2-767F-4DE0-AB08-8C38F0024A3E}" type="sibTrans" cxnId="{AAA8B2F6-7B62-49E5-AECD-46449056DFA0}">
      <dgm:prSet/>
      <dgm:spPr/>
      <dgm:t>
        <a:bodyPr/>
        <a:lstStyle/>
        <a:p>
          <a:endParaRPr lang="ru-RU"/>
        </a:p>
      </dgm:t>
    </dgm:pt>
    <dgm:pt modelId="{E5551EC8-7659-4323-98DB-AD1D9A013C2F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Муниципалитет: целевые направления по обучению дефектологическим специальностям</a:t>
          </a:r>
          <a:endParaRPr lang="ru-RU" sz="1600" dirty="0">
            <a:solidFill>
              <a:schemeClr val="tx1"/>
            </a:solidFill>
          </a:endParaRPr>
        </a:p>
      </dgm:t>
    </dgm:pt>
    <dgm:pt modelId="{2F01C65E-76B2-4645-BC56-B7BE29B2B1CC}" type="parTrans" cxnId="{9B7CDBD4-6A9A-4062-9BC7-D41BCCCFA6DB}">
      <dgm:prSet/>
      <dgm:spPr/>
      <dgm:t>
        <a:bodyPr/>
        <a:lstStyle/>
        <a:p>
          <a:endParaRPr lang="ru-RU"/>
        </a:p>
      </dgm:t>
    </dgm:pt>
    <dgm:pt modelId="{A0577AE6-5340-4376-B3E2-7E18B21E389C}" type="sibTrans" cxnId="{9B7CDBD4-6A9A-4062-9BC7-D41BCCCFA6DB}">
      <dgm:prSet/>
      <dgm:spPr/>
      <dgm:t>
        <a:bodyPr/>
        <a:lstStyle/>
        <a:p>
          <a:endParaRPr lang="ru-RU"/>
        </a:p>
      </dgm:t>
    </dgm:pt>
    <dgm:pt modelId="{D489CF50-831C-4C04-9E06-6249342C19DC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Программы по повышению квалификации в ДИСТАНЦИОННОЙ форме</a:t>
          </a:r>
          <a:endParaRPr lang="ru-RU" sz="1600" dirty="0">
            <a:solidFill>
              <a:schemeClr val="tx1"/>
            </a:solidFill>
          </a:endParaRPr>
        </a:p>
      </dgm:t>
    </dgm:pt>
    <dgm:pt modelId="{880E5B91-8713-4013-9DCC-2A84C39E694B}" type="parTrans" cxnId="{C2350E56-76D2-438E-860C-ED2093E58B8A}">
      <dgm:prSet/>
      <dgm:spPr/>
      <dgm:t>
        <a:bodyPr/>
        <a:lstStyle/>
        <a:p>
          <a:endParaRPr lang="ru-RU"/>
        </a:p>
      </dgm:t>
    </dgm:pt>
    <dgm:pt modelId="{69396662-491A-4D60-A8D4-4A89BAFCE85E}" type="sibTrans" cxnId="{C2350E56-76D2-438E-860C-ED2093E58B8A}">
      <dgm:prSet/>
      <dgm:spPr/>
      <dgm:t>
        <a:bodyPr/>
        <a:lstStyle/>
        <a:p>
          <a:endParaRPr lang="ru-RU"/>
        </a:p>
      </dgm:t>
    </dgm:pt>
    <dgm:pt modelId="{1CCC1DC0-A205-4998-8717-1F5AB213C90B}" type="pres">
      <dgm:prSet presAssocID="{51FD229D-B91C-438E-8E43-71466DE08B9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FE488162-69C6-4756-BE0F-B7ED662F287D}" type="pres">
      <dgm:prSet presAssocID="{3EBAAFC0-F63E-4BE0-9791-60E8262BCED1}" presName="parenttextcomposite" presStyleCnt="0"/>
      <dgm:spPr/>
    </dgm:pt>
    <dgm:pt modelId="{0AB9BF0A-3B5A-4203-8C29-DEE678D08F08}" type="pres">
      <dgm:prSet presAssocID="{3EBAAFC0-F63E-4BE0-9791-60E8262BCED1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05680-EEC6-4214-942D-F81E9A61E5BB}" type="pres">
      <dgm:prSet presAssocID="{3EBAAFC0-F63E-4BE0-9791-60E8262BCED1}" presName="parallelogramComposite" presStyleCnt="0"/>
      <dgm:spPr/>
    </dgm:pt>
    <dgm:pt modelId="{C2B523A0-64B3-4653-B7ED-0792E5F51A55}" type="pres">
      <dgm:prSet presAssocID="{3EBAAFC0-F63E-4BE0-9791-60E8262BCED1}" presName="parallelogram1" presStyleLbl="alignNode1" presStyleIdx="0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46EFB78A-5361-4E10-B8CC-0B4B656BFEC1}" type="pres">
      <dgm:prSet presAssocID="{3EBAAFC0-F63E-4BE0-9791-60E8262BCED1}" presName="parallelogram2" presStyleLbl="alignNode1" presStyleIdx="1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736CA714-BDC2-4EBA-8B2A-0F88B7B95D93}" type="pres">
      <dgm:prSet presAssocID="{3EBAAFC0-F63E-4BE0-9791-60E8262BCED1}" presName="parallelogram3" presStyleLbl="alignNode1" presStyleIdx="2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14258DE3-B8C2-4026-A26D-F6A621BED012}" type="pres">
      <dgm:prSet presAssocID="{3EBAAFC0-F63E-4BE0-9791-60E8262BCED1}" presName="parallelogram4" presStyleLbl="alignNode1" presStyleIdx="3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B5D5290A-396C-4C04-88EE-43773ACD9798}" type="pres">
      <dgm:prSet presAssocID="{3EBAAFC0-F63E-4BE0-9791-60E8262BCED1}" presName="parallelogram5" presStyleLbl="alignNode1" presStyleIdx="4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8DF77455-CAB7-46CC-B3FC-0825E6126EEC}" type="pres">
      <dgm:prSet presAssocID="{3EBAAFC0-F63E-4BE0-9791-60E8262BCED1}" presName="parallelogram6" presStyleLbl="alignNode1" presStyleIdx="5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48EAF817-A0BF-48C2-8F33-94DC11635F98}" type="pres">
      <dgm:prSet presAssocID="{3EBAAFC0-F63E-4BE0-9791-60E8262BCED1}" presName="parallelogram7" presStyleLbl="alignNode1" presStyleIdx="6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86B6F2F2-61E1-4C90-A733-01D79D195CAA}" type="pres">
      <dgm:prSet presAssocID="{5592B2D2-767F-4DE0-AB08-8C38F0024A3E}" presName="sibTrans" presStyleCnt="0"/>
      <dgm:spPr/>
    </dgm:pt>
    <dgm:pt modelId="{E5EE17A2-4107-4778-9E69-2D794B48C03A}" type="pres">
      <dgm:prSet presAssocID="{E5551EC8-7659-4323-98DB-AD1D9A013C2F}" presName="parenttextcomposite" presStyleCnt="0"/>
      <dgm:spPr/>
    </dgm:pt>
    <dgm:pt modelId="{CA0A1854-17CF-4504-9033-ADFAF0FC2CB4}" type="pres">
      <dgm:prSet presAssocID="{E5551EC8-7659-4323-98DB-AD1D9A013C2F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6D38BD-C6CD-4377-8122-F7ABCE9CAB48}" type="pres">
      <dgm:prSet presAssocID="{E5551EC8-7659-4323-98DB-AD1D9A013C2F}" presName="parallelogramComposite" presStyleCnt="0"/>
      <dgm:spPr/>
    </dgm:pt>
    <dgm:pt modelId="{45159171-67A8-49B1-B320-976B238270EC}" type="pres">
      <dgm:prSet presAssocID="{E5551EC8-7659-4323-98DB-AD1D9A013C2F}" presName="parallelogram1" presStyleLbl="alignNode1" presStyleIdx="7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0414118E-7CF3-43FB-985A-262C52BCE60F}" type="pres">
      <dgm:prSet presAssocID="{E5551EC8-7659-4323-98DB-AD1D9A013C2F}" presName="parallelogram2" presStyleLbl="alignNode1" presStyleIdx="8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4A8E5FF0-7E07-4FBE-B2AD-1A0927C2019A}" type="pres">
      <dgm:prSet presAssocID="{E5551EC8-7659-4323-98DB-AD1D9A013C2F}" presName="parallelogram3" presStyleLbl="alignNode1" presStyleIdx="9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0B763F78-8638-4E0B-821E-33683A2146AF}" type="pres">
      <dgm:prSet presAssocID="{E5551EC8-7659-4323-98DB-AD1D9A013C2F}" presName="parallelogram4" presStyleLbl="alignNode1" presStyleIdx="10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FFFB1267-84F1-4324-A5AE-5B18110CA4E6}" type="pres">
      <dgm:prSet presAssocID="{E5551EC8-7659-4323-98DB-AD1D9A013C2F}" presName="parallelogram5" presStyleLbl="alignNode1" presStyleIdx="11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8C82D1DD-9FD0-4A50-84FE-52D7E0B71E33}" type="pres">
      <dgm:prSet presAssocID="{E5551EC8-7659-4323-98DB-AD1D9A013C2F}" presName="parallelogram6" presStyleLbl="alignNode1" presStyleIdx="12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22FCEFB8-8391-4F00-BBD1-F4AA4335EF52}" type="pres">
      <dgm:prSet presAssocID="{E5551EC8-7659-4323-98DB-AD1D9A013C2F}" presName="parallelogram7" presStyleLbl="alignNode1" presStyleIdx="13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F4467053-66A3-4D53-8AA7-C12D2D462A18}" type="pres">
      <dgm:prSet presAssocID="{A0577AE6-5340-4376-B3E2-7E18B21E389C}" presName="sibTrans" presStyleCnt="0"/>
      <dgm:spPr/>
    </dgm:pt>
    <dgm:pt modelId="{D2C67986-948B-43BC-B6BB-9E9C65AF317A}" type="pres">
      <dgm:prSet presAssocID="{D489CF50-831C-4C04-9E06-6249342C19DC}" presName="parenttextcomposite" presStyleCnt="0"/>
      <dgm:spPr/>
    </dgm:pt>
    <dgm:pt modelId="{876B1429-4E05-462F-932A-8A76FE6A40AD}" type="pres">
      <dgm:prSet presAssocID="{D489CF50-831C-4C04-9E06-6249342C19DC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FE8271-4C09-498F-974B-96331C9A1CA4}" type="pres">
      <dgm:prSet presAssocID="{D489CF50-831C-4C04-9E06-6249342C19DC}" presName="parallelogramComposite" presStyleCnt="0"/>
      <dgm:spPr/>
    </dgm:pt>
    <dgm:pt modelId="{C63B587A-E186-46DA-B8F4-C4A4240D8628}" type="pres">
      <dgm:prSet presAssocID="{D489CF50-831C-4C04-9E06-6249342C19DC}" presName="parallelogram1" presStyleLbl="alignNode1" presStyleIdx="14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6CDE3405-50C3-46A3-BC01-EBCA4C10E7DF}" type="pres">
      <dgm:prSet presAssocID="{D489CF50-831C-4C04-9E06-6249342C19DC}" presName="parallelogram2" presStyleLbl="alignNode1" presStyleIdx="15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AFE48465-317B-445F-AC21-C451F8E00A75}" type="pres">
      <dgm:prSet presAssocID="{D489CF50-831C-4C04-9E06-6249342C19DC}" presName="parallelogram3" presStyleLbl="alignNode1" presStyleIdx="16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02E7CC6C-B6A2-4E0F-AF6C-9D513BEFFD68}" type="pres">
      <dgm:prSet presAssocID="{D489CF50-831C-4C04-9E06-6249342C19DC}" presName="parallelogram4" presStyleLbl="alignNode1" presStyleIdx="17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DB386E3C-76B5-4771-B043-10CF17A33B1A}" type="pres">
      <dgm:prSet presAssocID="{D489CF50-831C-4C04-9E06-6249342C19DC}" presName="parallelogram5" presStyleLbl="alignNode1" presStyleIdx="18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208011E1-C802-4F71-9773-1E7F0E395A0E}" type="pres">
      <dgm:prSet presAssocID="{D489CF50-831C-4C04-9E06-6249342C19DC}" presName="parallelogram6" presStyleLbl="alignNode1" presStyleIdx="19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0BBD4427-6BD6-470F-A001-D9ABF85CF03A}" type="pres">
      <dgm:prSet presAssocID="{D489CF50-831C-4C04-9E06-6249342C19DC}" presName="parallelogram7" presStyleLbl="alignNode1" presStyleIdx="20" presStyleCnt="2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</dgm:ptLst>
  <dgm:cxnLst>
    <dgm:cxn modelId="{AAA8B2F6-7B62-49E5-AECD-46449056DFA0}" srcId="{51FD229D-B91C-438E-8E43-71466DE08B9B}" destId="{3EBAAFC0-F63E-4BE0-9791-60E8262BCED1}" srcOrd="0" destOrd="0" parTransId="{74F8B442-1C56-4FF5-B52C-AA148CD75589}" sibTransId="{5592B2D2-767F-4DE0-AB08-8C38F0024A3E}"/>
    <dgm:cxn modelId="{1661FDDA-6A6F-4671-AF80-ED01901DEEAC}" type="presOf" srcId="{3EBAAFC0-F63E-4BE0-9791-60E8262BCED1}" destId="{0AB9BF0A-3B5A-4203-8C29-DEE678D08F08}" srcOrd="0" destOrd="0" presId="urn:microsoft.com/office/officeart/2008/layout/VerticalAccentList"/>
    <dgm:cxn modelId="{C2350E56-76D2-438E-860C-ED2093E58B8A}" srcId="{51FD229D-B91C-438E-8E43-71466DE08B9B}" destId="{D489CF50-831C-4C04-9E06-6249342C19DC}" srcOrd="2" destOrd="0" parTransId="{880E5B91-8713-4013-9DCC-2A84C39E694B}" sibTransId="{69396662-491A-4D60-A8D4-4A89BAFCE85E}"/>
    <dgm:cxn modelId="{9B7CDBD4-6A9A-4062-9BC7-D41BCCCFA6DB}" srcId="{51FD229D-B91C-438E-8E43-71466DE08B9B}" destId="{E5551EC8-7659-4323-98DB-AD1D9A013C2F}" srcOrd="1" destOrd="0" parTransId="{2F01C65E-76B2-4645-BC56-B7BE29B2B1CC}" sibTransId="{A0577AE6-5340-4376-B3E2-7E18B21E389C}"/>
    <dgm:cxn modelId="{B963DBFF-3B97-4D56-BDE7-697A14394AA9}" type="presOf" srcId="{51FD229D-B91C-438E-8E43-71466DE08B9B}" destId="{1CCC1DC0-A205-4998-8717-1F5AB213C90B}" srcOrd="0" destOrd="0" presId="urn:microsoft.com/office/officeart/2008/layout/VerticalAccentList"/>
    <dgm:cxn modelId="{6B5593B3-AB57-4D42-850D-05E102162C8A}" type="presOf" srcId="{D489CF50-831C-4C04-9E06-6249342C19DC}" destId="{876B1429-4E05-462F-932A-8A76FE6A40AD}" srcOrd="0" destOrd="0" presId="urn:microsoft.com/office/officeart/2008/layout/VerticalAccentList"/>
    <dgm:cxn modelId="{E48D433F-68C0-4E58-8F53-C5AAEF237192}" type="presOf" srcId="{E5551EC8-7659-4323-98DB-AD1D9A013C2F}" destId="{CA0A1854-17CF-4504-9033-ADFAF0FC2CB4}" srcOrd="0" destOrd="0" presId="urn:microsoft.com/office/officeart/2008/layout/VerticalAccentList"/>
    <dgm:cxn modelId="{71862E82-779B-4367-BFA0-FFE9FF348A84}" type="presParOf" srcId="{1CCC1DC0-A205-4998-8717-1F5AB213C90B}" destId="{FE488162-69C6-4756-BE0F-B7ED662F287D}" srcOrd="0" destOrd="0" presId="urn:microsoft.com/office/officeart/2008/layout/VerticalAccentList"/>
    <dgm:cxn modelId="{82C7B784-4536-4E46-BBEA-0FF348A1A083}" type="presParOf" srcId="{FE488162-69C6-4756-BE0F-B7ED662F287D}" destId="{0AB9BF0A-3B5A-4203-8C29-DEE678D08F08}" srcOrd="0" destOrd="0" presId="urn:microsoft.com/office/officeart/2008/layout/VerticalAccentList"/>
    <dgm:cxn modelId="{CEC33165-D479-4B32-9F32-5526299DAACE}" type="presParOf" srcId="{1CCC1DC0-A205-4998-8717-1F5AB213C90B}" destId="{2A305680-EEC6-4214-942D-F81E9A61E5BB}" srcOrd="1" destOrd="0" presId="urn:microsoft.com/office/officeart/2008/layout/VerticalAccentList"/>
    <dgm:cxn modelId="{BCC7BEBB-D06F-45CD-8CB4-7F530F2B2BC2}" type="presParOf" srcId="{2A305680-EEC6-4214-942D-F81E9A61E5BB}" destId="{C2B523A0-64B3-4653-B7ED-0792E5F51A55}" srcOrd="0" destOrd="0" presId="urn:microsoft.com/office/officeart/2008/layout/VerticalAccentList"/>
    <dgm:cxn modelId="{5291101C-DA11-4121-BCC6-C8CFC73AE61C}" type="presParOf" srcId="{2A305680-EEC6-4214-942D-F81E9A61E5BB}" destId="{46EFB78A-5361-4E10-B8CC-0B4B656BFEC1}" srcOrd="1" destOrd="0" presId="urn:microsoft.com/office/officeart/2008/layout/VerticalAccentList"/>
    <dgm:cxn modelId="{6E7FAAA9-B1BB-4C7D-AB7C-FD7768C994D9}" type="presParOf" srcId="{2A305680-EEC6-4214-942D-F81E9A61E5BB}" destId="{736CA714-BDC2-4EBA-8B2A-0F88B7B95D93}" srcOrd="2" destOrd="0" presId="urn:microsoft.com/office/officeart/2008/layout/VerticalAccentList"/>
    <dgm:cxn modelId="{AB4638B4-B65E-436F-9C88-26754B66D21D}" type="presParOf" srcId="{2A305680-EEC6-4214-942D-F81E9A61E5BB}" destId="{14258DE3-B8C2-4026-A26D-F6A621BED012}" srcOrd="3" destOrd="0" presId="urn:microsoft.com/office/officeart/2008/layout/VerticalAccentList"/>
    <dgm:cxn modelId="{8B40A213-C2F6-4D8E-856C-9C2E4A3B153B}" type="presParOf" srcId="{2A305680-EEC6-4214-942D-F81E9A61E5BB}" destId="{B5D5290A-396C-4C04-88EE-43773ACD9798}" srcOrd="4" destOrd="0" presId="urn:microsoft.com/office/officeart/2008/layout/VerticalAccentList"/>
    <dgm:cxn modelId="{04A81569-D1F0-49DC-9070-0434C85884C5}" type="presParOf" srcId="{2A305680-EEC6-4214-942D-F81E9A61E5BB}" destId="{8DF77455-CAB7-46CC-B3FC-0825E6126EEC}" srcOrd="5" destOrd="0" presId="urn:microsoft.com/office/officeart/2008/layout/VerticalAccentList"/>
    <dgm:cxn modelId="{9C851FFD-CE7E-4AD9-AF0A-824E0E498BD0}" type="presParOf" srcId="{2A305680-EEC6-4214-942D-F81E9A61E5BB}" destId="{48EAF817-A0BF-48C2-8F33-94DC11635F98}" srcOrd="6" destOrd="0" presId="urn:microsoft.com/office/officeart/2008/layout/VerticalAccentList"/>
    <dgm:cxn modelId="{5FC43AEC-47EE-4A74-8476-6C60E32A7AD3}" type="presParOf" srcId="{1CCC1DC0-A205-4998-8717-1F5AB213C90B}" destId="{86B6F2F2-61E1-4C90-A733-01D79D195CAA}" srcOrd="2" destOrd="0" presId="urn:microsoft.com/office/officeart/2008/layout/VerticalAccentList"/>
    <dgm:cxn modelId="{8E2E7999-6978-4905-B4E6-BDC6CEB014F4}" type="presParOf" srcId="{1CCC1DC0-A205-4998-8717-1F5AB213C90B}" destId="{E5EE17A2-4107-4778-9E69-2D794B48C03A}" srcOrd="3" destOrd="0" presId="urn:microsoft.com/office/officeart/2008/layout/VerticalAccentList"/>
    <dgm:cxn modelId="{88B9A1A4-2667-444A-9140-034543749860}" type="presParOf" srcId="{E5EE17A2-4107-4778-9E69-2D794B48C03A}" destId="{CA0A1854-17CF-4504-9033-ADFAF0FC2CB4}" srcOrd="0" destOrd="0" presId="urn:microsoft.com/office/officeart/2008/layout/VerticalAccentList"/>
    <dgm:cxn modelId="{A459CE85-9EF3-4BCE-9C39-2D175ED7C5CF}" type="presParOf" srcId="{1CCC1DC0-A205-4998-8717-1F5AB213C90B}" destId="{E86D38BD-C6CD-4377-8122-F7ABCE9CAB48}" srcOrd="4" destOrd="0" presId="urn:microsoft.com/office/officeart/2008/layout/VerticalAccentList"/>
    <dgm:cxn modelId="{7E8C3668-C88A-4AAE-88AD-158C5F2AE84A}" type="presParOf" srcId="{E86D38BD-C6CD-4377-8122-F7ABCE9CAB48}" destId="{45159171-67A8-49B1-B320-976B238270EC}" srcOrd="0" destOrd="0" presId="urn:microsoft.com/office/officeart/2008/layout/VerticalAccentList"/>
    <dgm:cxn modelId="{C66C5408-DECD-4CEF-A842-A4A7B566AE4D}" type="presParOf" srcId="{E86D38BD-C6CD-4377-8122-F7ABCE9CAB48}" destId="{0414118E-7CF3-43FB-985A-262C52BCE60F}" srcOrd="1" destOrd="0" presId="urn:microsoft.com/office/officeart/2008/layout/VerticalAccentList"/>
    <dgm:cxn modelId="{8AE5E04E-94A6-48BE-B15D-F93BB955BF5F}" type="presParOf" srcId="{E86D38BD-C6CD-4377-8122-F7ABCE9CAB48}" destId="{4A8E5FF0-7E07-4FBE-B2AD-1A0927C2019A}" srcOrd="2" destOrd="0" presId="urn:microsoft.com/office/officeart/2008/layout/VerticalAccentList"/>
    <dgm:cxn modelId="{1AD23568-3253-4B12-968D-EC0C7020A90A}" type="presParOf" srcId="{E86D38BD-C6CD-4377-8122-F7ABCE9CAB48}" destId="{0B763F78-8638-4E0B-821E-33683A2146AF}" srcOrd="3" destOrd="0" presId="urn:microsoft.com/office/officeart/2008/layout/VerticalAccentList"/>
    <dgm:cxn modelId="{E6D9E1DB-A93F-492F-9A80-CE521B4760BF}" type="presParOf" srcId="{E86D38BD-C6CD-4377-8122-F7ABCE9CAB48}" destId="{FFFB1267-84F1-4324-A5AE-5B18110CA4E6}" srcOrd="4" destOrd="0" presId="urn:microsoft.com/office/officeart/2008/layout/VerticalAccentList"/>
    <dgm:cxn modelId="{053F445F-6A2F-4F2C-90F6-05A86910A4E4}" type="presParOf" srcId="{E86D38BD-C6CD-4377-8122-F7ABCE9CAB48}" destId="{8C82D1DD-9FD0-4A50-84FE-52D7E0B71E33}" srcOrd="5" destOrd="0" presId="urn:microsoft.com/office/officeart/2008/layout/VerticalAccentList"/>
    <dgm:cxn modelId="{2A378B59-BDD8-4E5B-AFF0-2859D1D6DDE4}" type="presParOf" srcId="{E86D38BD-C6CD-4377-8122-F7ABCE9CAB48}" destId="{22FCEFB8-8391-4F00-BBD1-F4AA4335EF52}" srcOrd="6" destOrd="0" presId="urn:microsoft.com/office/officeart/2008/layout/VerticalAccentList"/>
    <dgm:cxn modelId="{B097BBD7-0AAC-4C43-95EE-08108E8FC9CE}" type="presParOf" srcId="{1CCC1DC0-A205-4998-8717-1F5AB213C90B}" destId="{F4467053-66A3-4D53-8AA7-C12D2D462A18}" srcOrd="5" destOrd="0" presId="urn:microsoft.com/office/officeart/2008/layout/VerticalAccentList"/>
    <dgm:cxn modelId="{B5EF0BD8-3A88-4AFE-86B2-A409AE3E0A90}" type="presParOf" srcId="{1CCC1DC0-A205-4998-8717-1F5AB213C90B}" destId="{D2C67986-948B-43BC-B6BB-9E9C65AF317A}" srcOrd="6" destOrd="0" presId="urn:microsoft.com/office/officeart/2008/layout/VerticalAccentList"/>
    <dgm:cxn modelId="{10F31A19-70A8-42FD-A281-ECB653D850A9}" type="presParOf" srcId="{D2C67986-948B-43BC-B6BB-9E9C65AF317A}" destId="{876B1429-4E05-462F-932A-8A76FE6A40AD}" srcOrd="0" destOrd="0" presId="urn:microsoft.com/office/officeart/2008/layout/VerticalAccentList"/>
    <dgm:cxn modelId="{4A67B978-66F6-40D5-8804-608CA08F3779}" type="presParOf" srcId="{1CCC1DC0-A205-4998-8717-1F5AB213C90B}" destId="{9EFE8271-4C09-498F-974B-96331C9A1CA4}" srcOrd="7" destOrd="0" presId="urn:microsoft.com/office/officeart/2008/layout/VerticalAccentList"/>
    <dgm:cxn modelId="{D7B63BB8-D445-4E27-A45A-22EEB81E8B59}" type="presParOf" srcId="{9EFE8271-4C09-498F-974B-96331C9A1CA4}" destId="{C63B587A-E186-46DA-B8F4-C4A4240D8628}" srcOrd="0" destOrd="0" presId="urn:microsoft.com/office/officeart/2008/layout/VerticalAccentList"/>
    <dgm:cxn modelId="{49515CB7-F7FC-4646-83FC-30C6DED7D557}" type="presParOf" srcId="{9EFE8271-4C09-498F-974B-96331C9A1CA4}" destId="{6CDE3405-50C3-46A3-BC01-EBCA4C10E7DF}" srcOrd="1" destOrd="0" presId="urn:microsoft.com/office/officeart/2008/layout/VerticalAccentList"/>
    <dgm:cxn modelId="{BB2E97B1-54AF-4B4B-9A2C-8B4F02670324}" type="presParOf" srcId="{9EFE8271-4C09-498F-974B-96331C9A1CA4}" destId="{AFE48465-317B-445F-AC21-C451F8E00A75}" srcOrd="2" destOrd="0" presId="urn:microsoft.com/office/officeart/2008/layout/VerticalAccentList"/>
    <dgm:cxn modelId="{A67D9610-4245-417D-B1DF-4DB61064A040}" type="presParOf" srcId="{9EFE8271-4C09-498F-974B-96331C9A1CA4}" destId="{02E7CC6C-B6A2-4E0F-AF6C-9D513BEFFD68}" srcOrd="3" destOrd="0" presId="urn:microsoft.com/office/officeart/2008/layout/VerticalAccentList"/>
    <dgm:cxn modelId="{C9CC8125-F02C-44A5-B853-CCC6015AAE99}" type="presParOf" srcId="{9EFE8271-4C09-498F-974B-96331C9A1CA4}" destId="{DB386E3C-76B5-4771-B043-10CF17A33B1A}" srcOrd="4" destOrd="0" presId="urn:microsoft.com/office/officeart/2008/layout/VerticalAccentList"/>
    <dgm:cxn modelId="{1A9B561A-CD20-4D56-940D-624892FBA1DC}" type="presParOf" srcId="{9EFE8271-4C09-498F-974B-96331C9A1CA4}" destId="{208011E1-C802-4F71-9773-1E7F0E395A0E}" srcOrd="5" destOrd="0" presId="urn:microsoft.com/office/officeart/2008/layout/VerticalAccentList"/>
    <dgm:cxn modelId="{986E1F75-9771-44F2-96FB-A595154B43ED}" type="presParOf" srcId="{9EFE8271-4C09-498F-974B-96331C9A1CA4}" destId="{0BBD4427-6BD6-470F-A001-D9ABF85CF03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3E2658-8CA5-469A-9988-E140E11B45DA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C582E6-59BC-4ADA-AD0D-0817FCF1ED91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dirty="0" smtClean="0"/>
            <a:t>Лучшая инклюзивная школа России</a:t>
          </a:r>
          <a:endParaRPr lang="ru-RU" sz="1400" dirty="0"/>
        </a:p>
      </dgm:t>
    </dgm:pt>
    <dgm:pt modelId="{F15664BF-A883-42D2-B472-188FB6251522}" type="parTrans" cxnId="{FDE55C72-FF60-4363-9E59-ACF8A2CDB1FE}">
      <dgm:prSet/>
      <dgm:spPr/>
      <dgm:t>
        <a:bodyPr/>
        <a:lstStyle/>
        <a:p>
          <a:endParaRPr lang="ru-RU"/>
        </a:p>
      </dgm:t>
    </dgm:pt>
    <dgm:pt modelId="{E09A0693-79A8-4ECD-94AF-C94FF7785C52}" type="sibTrans" cxnId="{FDE55C72-FF60-4363-9E59-ACF8A2CDB1FE}">
      <dgm:prSet/>
      <dgm:spPr/>
      <dgm:t>
        <a:bodyPr/>
        <a:lstStyle/>
        <a:p>
          <a:endParaRPr lang="ru-RU"/>
        </a:p>
      </dgm:t>
    </dgm:pt>
    <dgm:pt modelId="{BB0F8BDA-BB7F-452F-A379-E943A7B92B47}">
      <dgm:prSet phldrT="[Текст]"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dirty="0" smtClean="0"/>
            <a:t>Педагог-психолог</a:t>
          </a:r>
          <a:endParaRPr lang="ru-RU" sz="1400" dirty="0"/>
        </a:p>
      </dgm:t>
    </dgm:pt>
    <dgm:pt modelId="{E51D81C6-799E-4604-AA6C-B5F557917FEE}" type="parTrans" cxnId="{1D74F181-BA9E-4727-B954-E58639811DEB}">
      <dgm:prSet/>
      <dgm:spPr/>
      <dgm:t>
        <a:bodyPr/>
        <a:lstStyle/>
        <a:p>
          <a:endParaRPr lang="ru-RU"/>
        </a:p>
      </dgm:t>
    </dgm:pt>
    <dgm:pt modelId="{16A4591F-F2B5-4D86-A72D-00234D67E5E3}" type="sibTrans" cxnId="{1D74F181-BA9E-4727-B954-E58639811DEB}">
      <dgm:prSet/>
      <dgm:spPr/>
      <dgm:t>
        <a:bodyPr/>
        <a:lstStyle/>
        <a:p>
          <a:endParaRPr lang="ru-RU"/>
        </a:p>
      </dgm:t>
    </dgm:pt>
    <dgm:pt modelId="{567F4BAE-105C-491A-819A-3E9321DF536A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dirty="0" smtClean="0"/>
            <a:t>Учитель-дефектолог</a:t>
          </a:r>
          <a:endParaRPr lang="ru-RU" sz="1400" dirty="0"/>
        </a:p>
      </dgm:t>
    </dgm:pt>
    <dgm:pt modelId="{3027DF20-F466-4565-8136-B32C44611147}" type="parTrans" cxnId="{8F782E82-252D-47DD-926E-C1EB4F078E55}">
      <dgm:prSet/>
      <dgm:spPr/>
      <dgm:t>
        <a:bodyPr/>
        <a:lstStyle/>
        <a:p>
          <a:endParaRPr lang="ru-RU"/>
        </a:p>
      </dgm:t>
    </dgm:pt>
    <dgm:pt modelId="{DC45213D-B0FC-46EB-AF5A-ADD48ACA2287}" type="sibTrans" cxnId="{8F782E82-252D-47DD-926E-C1EB4F078E55}">
      <dgm:prSet/>
      <dgm:spPr/>
      <dgm:t>
        <a:bodyPr/>
        <a:lstStyle/>
        <a:p>
          <a:endParaRPr lang="ru-RU"/>
        </a:p>
      </dgm:t>
    </dgm:pt>
    <dgm:pt modelId="{35A42533-2CFD-4C7F-81E1-79F552FB207B}">
      <dgm:prSet custT="1"/>
      <dgm:spPr/>
      <dgm:t>
        <a:bodyPr/>
        <a:lstStyle/>
        <a:p>
          <a:r>
            <a:rPr lang="ru-RU" sz="1400" dirty="0" smtClean="0"/>
            <a:t>Эффективные практики обучения</a:t>
          </a:r>
          <a:endParaRPr lang="ru-RU" sz="1400" dirty="0"/>
        </a:p>
      </dgm:t>
    </dgm:pt>
    <dgm:pt modelId="{0BA18D63-017A-4AC2-9E35-F316CB63A4D0}" type="sibTrans" cxnId="{E60058E0-CFD2-4801-A4F3-58D79D1815A0}">
      <dgm:prSet/>
      <dgm:spPr/>
      <dgm:t>
        <a:bodyPr/>
        <a:lstStyle/>
        <a:p>
          <a:endParaRPr lang="ru-RU"/>
        </a:p>
      </dgm:t>
    </dgm:pt>
    <dgm:pt modelId="{EEFEF644-A477-4AB7-8431-F587D27EEDD2}" type="parTrans" cxnId="{E60058E0-CFD2-4801-A4F3-58D79D1815A0}">
      <dgm:prSet/>
      <dgm:spPr/>
      <dgm:t>
        <a:bodyPr/>
        <a:lstStyle/>
        <a:p>
          <a:endParaRPr lang="ru-RU"/>
        </a:p>
      </dgm:t>
    </dgm:pt>
    <dgm:pt modelId="{906FAFF0-06B6-44EB-9654-C1B926BA306E}" type="pres">
      <dgm:prSet presAssocID="{E93E2658-8CA5-469A-9988-E140E11B45D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DCAB8168-6392-405D-80F5-6C957C8A3298}" type="pres">
      <dgm:prSet presAssocID="{E7C582E6-59BC-4ADA-AD0D-0817FCF1ED91}" presName="parenttextcomposite" presStyleCnt="0"/>
      <dgm:spPr/>
    </dgm:pt>
    <dgm:pt modelId="{35617674-A9C6-4A25-A576-5CC1B518B71E}" type="pres">
      <dgm:prSet presAssocID="{E7C582E6-59BC-4ADA-AD0D-0817FCF1ED91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81E9C-E30E-4EF0-AC4D-19EBD0FD7335}" type="pres">
      <dgm:prSet presAssocID="{E7C582E6-59BC-4ADA-AD0D-0817FCF1ED91}" presName="parallelogramComposite" presStyleCnt="0"/>
      <dgm:spPr/>
    </dgm:pt>
    <dgm:pt modelId="{8C4C9D10-8D9A-4D7B-AB74-275D7B7F4E9C}" type="pres">
      <dgm:prSet presAssocID="{E7C582E6-59BC-4ADA-AD0D-0817FCF1ED91}" presName="parallelogram1" presStyleLbl="alignNode1" presStyleIdx="0" presStyleCnt="21"/>
      <dgm:spPr/>
    </dgm:pt>
    <dgm:pt modelId="{B6FA77DE-D4BE-4E4E-8E2B-32CA88B6AE55}" type="pres">
      <dgm:prSet presAssocID="{E7C582E6-59BC-4ADA-AD0D-0817FCF1ED91}" presName="parallelogram2" presStyleLbl="alignNode1" presStyleIdx="1" presStyleCnt="21"/>
      <dgm:spPr/>
    </dgm:pt>
    <dgm:pt modelId="{79BE9351-F0C0-41B7-BA42-95D3F914A285}" type="pres">
      <dgm:prSet presAssocID="{E7C582E6-59BC-4ADA-AD0D-0817FCF1ED91}" presName="parallelogram3" presStyleLbl="alignNode1" presStyleIdx="2" presStyleCnt="21"/>
      <dgm:spPr/>
    </dgm:pt>
    <dgm:pt modelId="{7E46DAB6-48FB-40CC-A9E8-7DFD999F2092}" type="pres">
      <dgm:prSet presAssocID="{E7C582E6-59BC-4ADA-AD0D-0817FCF1ED91}" presName="parallelogram4" presStyleLbl="alignNode1" presStyleIdx="3" presStyleCnt="21"/>
      <dgm:spPr/>
    </dgm:pt>
    <dgm:pt modelId="{756ACD8B-F62A-48DB-8479-FA7EB2BF4BCE}" type="pres">
      <dgm:prSet presAssocID="{E7C582E6-59BC-4ADA-AD0D-0817FCF1ED91}" presName="parallelogram5" presStyleLbl="alignNode1" presStyleIdx="4" presStyleCnt="21"/>
      <dgm:spPr/>
    </dgm:pt>
    <dgm:pt modelId="{5B2D39C8-100B-4BF9-A90E-DBCCE77D5457}" type="pres">
      <dgm:prSet presAssocID="{E7C582E6-59BC-4ADA-AD0D-0817FCF1ED91}" presName="parallelogram6" presStyleLbl="alignNode1" presStyleIdx="5" presStyleCnt="21"/>
      <dgm:spPr/>
    </dgm:pt>
    <dgm:pt modelId="{61054008-BE48-4CC8-998A-6D593711955A}" type="pres">
      <dgm:prSet presAssocID="{E7C582E6-59BC-4ADA-AD0D-0817FCF1ED91}" presName="parallelogram7" presStyleLbl="alignNode1" presStyleIdx="6" presStyleCnt="21"/>
      <dgm:spPr/>
    </dgm:pt>
    <dgm:pt modelId="{C6368D59-F80F-4F97-AC56-74D6A9A52DC4}" type="pres">
      <dgm:prSet presAssocID="{E09A0693-79A8-4ECD-94AF-C94FF7785C52}" presName="sibTrans" presStyleCnt="0"/>
      <dgm:spPr/>
    </dgm:pt>
    <dgm:pt modelId="{6815E7C0-1C0A-4F05-89DD-7D1CB7944E1A}" type="pres">
      <dgm:prSet presAssocID="{BB0F8BDA-BB7F-452F-A379-E943A7B92B47}" presName="parenttextcomposite" presStyleCnt="0"/>
      <dgm:spPr/>
    </dgm:pt>
    <dgm:pt modelId="{8F810CC1-AD2F-43C2-91F0-9550DE526A66}" type="pres">
      <dgm:prSet presAssocID="{BB0F8BDA-BB7F-452F-A379-E943A7B92B47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51EF4-1D74-47AE-8E01-289CC5EE6A82}" type="pres">
      <dgm:prSet presAssocID="{BB0F8BDA-BB7F-452F-A379-E943A7B92B47}" presName="parallelogramComposite" presStyleCnt="0"/>
      <dgm:spPr/>
    </dgm:pt>
    <dgm:pt modelId="{EC38BA52-1738-41F3-B6CE-EC04CAAE64B8}" type="pres">
      <dgm:prSet presAssocID="{BB0F8BDA-BB7F-452F-A379-E943A7B92B47}" presName="parallelogram1" presStyleLbl="alignNode1" presStyleIdx="7" presStyleCnt="21"/>
      <dgm:spPr/>
    </dgm:pt>
    <dgm:pt modelId="{17D876CD-144F-4382-A2CE-20FA85DC7729}" type="pres">
      <dgm:prSet presAssocID="{BB0F8BDA-BB7F-452F-A379-E943A7B92B47}" presName="parallelogram2" presStyleLbl="alignNode1" presStyleIdx="8" presStyleCnt="21"/>
      <dgm:spPr/>
    </dgm:pt>
    <dgm:pt modelId="{CED650AD-E6AC-4352-ACBD-BF242C885681}" type="pres">
      <dgm:prSet presAssocID="{BB0F8BDA-BB7F-452F-A379-E943A7B92B47}" presName="parallelogram3" presStyleLbl="alignNode1" presStyleIdx="9" presStyleCnt="21"/>
      <dgm:spPr/>
    </dgm:pt>
    <dgm:pt modelId="{CCF91D3F-73E1-40BC-8E32-133015D9894B}" type="pres">
      <dgm:prSet presAssocID="{BB0F8BDA-BB7F-452F-A379-E943A7B92B47}" presName="parallelogram4" presStyleLbl="alignNode1" presStyleIdx="10" presStyleCnt="21"/>
      <dgm:spPr/>
    </dgm:pt>
    <dgm:pt modelId="{BF883DE1-4771-447C-8DF2-B4E4645412D4}" type="pres">
      <dgm:prSet presAssocID="{BB0F8BDA-BB7F-452F-A379-E943A7B92B47}" presName="parallelogram5" presStyleLbl="alignNode1" presStyleIdx="11" presStyleCnt="21"/>
      <dgm:spPr/>
    </dgm:pt>
    <dgm:pt modelId="{88E5065A-FE0E-4A0D-AB31-21A0AA7B5D30}" type="pres">
      <dgm:prSet presAssocID="{BB0F8BDA-BB7F-452F-A379-E943A7B92B47}" presName="parallelogram6" presStyleLbl="alignNode1" presStyleIdx="12" presStyleCnt="21"/>
      <dgm:spPr/>
    </dgm:pt>
    <dgm:pt modelId="{9F199845-479F-4E26-9336-9D741CAC0463}" type="pres">
      <dgm:prSet presAssocID="{BB0F8BDA-BB7F-452F-A379-E943A7B92B47}" presName="parallelogram7" presStyleLbl="alignNode1" presStyleIdx="13" presStyleCnt="21"/>
      <dgm:spPr/>
    </dgm:pt>
    <dgm:pt modelId="{7FCC82C4-3BA0-4527-BA19-B7A61453E5B6}" type="pres">
      <dgm:prSet presAssocID="{16A4591F-F2B5-4D86-A72D-00234D67E5E3}" presName="sibTrans" presStyleCnt="0"/>
      <dgm:spPr/>
    </dgm:pt>
    <dgm:pt modelId="{B1432CAF-C067-4B5E-8CB9-5B420322D194}" type="pres">
      <dgm:prSet presAssocID="{567F4BAE-105C-491A-819A-3E9321DF536A}" presName="parenttextcomposite" presStyleCnt="0"/>
      <dgm:spPr/>
    </dgm:pt>
    <dgm:pt modelId="{7E534790-3B8B-428D-9173-6E5274F70883}" type="pres">
      <dgm:prSet presAssocID="{567F4BAE-105C-491A-819A-3E9321DF536A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39CE5-933A-4DEA-B220-AA2013FB1D29}" type="pres">
      <dgm:prSet presAssocID="{567F4BAE-105C-491A-819A-3E9321DF536A}" presName="composite" presStyleCnt="0"/>
      <dgm:spPr/>
    </dgm:pt>
    <dgm:pt modelId="{AB8D8017-927B-4999-8AA1-506FB06CC89B}" type="pres">
      <dgm:prSet presAssocID="{567F4BAE-105C-491A-819A-3E9321DF536A}" presName="chevron1" presStyleLbl="alignNode1" presStyleIdx="14" presStyleCnt="21"/>
      <dgm:spPr/>
    </dgm:pt>
    <dgm:pt modelId="{11D444EF-7B88-45BB-A700-5BBEDEC6B544}" type="pres">
      <dgm:prSet presAssocID="{567F4BAE-105C-491A-819A-3E9321DF536A}" presName="chevron2" presStyleLbl="alignNode1" presStyleIdx="15" presStyleCnt="21"/>
      <dgm:spPr/>
    </dgm:pt>
    <dgm:pt modelId="{BD177E54-DBF0-4468-AB03-BDE992AEA272}" type="pres">
      <dgm:prSet presAssocID="{567F4BAE-105C-491A-819A-3E9321DF536A}" presName="chevron3" presStyleLbl="alignNode1" presStyleIdx="16" presStyleCnt="21"/>
      <dgm:spPr/>
    </dgm:pt>
    <dgm:pt modelId="{F8D94BAD-05B2-4AEB-8DE9-DBA570ADD039}" type="pres">
      <dgm:prSet presAssocID="{567F4BAE-105C-491A-819A-3E9321DF536A}" presName="chevron4" presStyleLbl="alignNode1" presStyleIdx="17" presStyleCnt="21"/>
      <dgm:spPr/>
    </dgm:pt>
    <dgm:pt modelId="{A6B58A7E-C719-4439-A15E-4BE94051C8FB}" type="pres">
      <dgm:prSet presAssocID="{567F4BAE-105C-491A-819A-3E9321DF536A}" presName="chevron5" presStyleLbl="alignNode1" presStyleIdx="18" presStyleCnt="21"/>
      <dgm:spPr/>
    </dgm:pt>
    <dgm:pt modelId="{03315DCD-8E5B-4BE5-88C7-F915A062A998}" type="pres">
      <dgm:prSet presAssocID="{567F4BAE-105C-491A-819A-3E9321DF536A}" presName="chevron6" presStyleLbl="alignNode1" presStyleIdx="19" presStyleCnt="21"/>
      <dgm:spPr/>
    </dgm:pt>
    <dgm:pt modelId="{52DD0911-F885-4EA5-A1E9-EFF1F861CA22}" type="pres">
      <dgm:prSet presAssocID="{567F4BAE-105C-491A-819A-3E9321DF536A}" presName="chevron7" presStyleLbl="alignNode1" presStyleIdx="20" presStyleCnt="21"/>
      <dgm:spPr/>
    </dgm:pt>
    <dgm:pt modelId="{44E2B592-C4F5-41A3-AC36-B729D126A8B1}" type="pres">
      <dgm:prSet presAssocID="{567F4BAE-105C-491A-819A-3E9321DF536A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E55C72-FF60-4363-9E59-ACF8A2CDB1FE}" srcId="{E93E2658-8CA5-469A-9988-E140E11B45DA}" destId="{E7C582E6-59BC-4ADA-AD0D-0817FCF1ED91}" srcOrd="0" destOrd="0" parTransId="{F15664BF-A883-42D2-B472-188FB6251522}" sibTransId="{E09A0693-79A8-4ECD-94AF-C94FF7785C52}"/>
    <dgm:cxn modelId="{E60058E0-CFD2-4801-A4F3-58D79D1815A0}" srcId="{567F4BAE-105C-491A-819A-3E9321DF536A}" destId="{35A42533-2CFD-4C7F-81E1-79F552FB207B}" srcOrd="0" destOrd="0" parTransId="{EEFEF644-A477-4AB7-8431-F587D27EEDD2}" sibTransId="{0BA18D63-017A-4AC2-9E35-F316CB63A4D0}"/>
    <dgm:cxn modelId="{B229179A-635F-448F-9A54-CE56CE317B09}" type="presOf" srcId="{E7C582E6-59BC-4ADA-AD0D-0817FCF1ED91}" destId="{35617674-A9C6-4A25-A576-5CC1B518B71E}" srcOrd="0" destOrd="0" presId="urn:microsoft.com/office/officeart/2008/layout/VerticalAccentList"/>
    <dgm:cxn modelId="{1D74F181-BA9E-4727-B954-E58639811DEB}" srcId="{E93E2658-8CA5-469A-9988-E140E11B45DA}" destId="{BB0F8BDA-BB7F-452F-A379-E943A7B92B47}" srcOrd="1" destOrd="0" parTransId="{E51D81C6-799E-4604-AA6C-B5F557917FEE}" sibTransId="{16A4591F-F2B5-4D86-A72D-00234D67E5E3}"/>
    <dgm:cxn modelId="{71B8A15D-DBD9-4EC8-9A35-7AACA5D2F917}" type="presOf" srcId="{BB0F8BDA-BB7F-452F-A379-E943A7B92B47}" destId="{8F810CC1-AD2F-43C2-91F0-9550DE526A66}" srcOrd="0" destOrd="0" presId="urn:microsoft.com/office/officeart/2008/layout/VerticalAccentList"/>
    <dgm:cxn modelId="{C3955F78-DFC7-417F-892B-8D39111EE5C3}" type="presOf" srcId="{E93E2658-8CA5-469A-9988-E140E11B45DA}" destId="{906FAFF0-06B6-44EB-9654-C1B926BA306E}" srcOrd="0" destOrd="0" presId="urn:microsoft.com/office/officeart/2008/layout/VerticalAccentList"/>
    <dgm:cxn modelId="{8F782E82-252D-47DD-926E-C1EB4F078E55}" srcId="{E93E2658-8CA5-469A-9988-E140E11B45DA}" destId="{567F4BAE-105C-491A-819A-3E9321DF536A}" srcOrd="2" destOrd="0" parTransId="{3027DF20-F466-4565-8136-B32C44611147}" sibTransId="{DC45213D-B0FC-46EB-AF5A-ADD48ACA2287}"/>
    <dgm:cxn modelId="{76F27F18-34E1-4273-8601-D613F39AD2E3}" type="presOf" srcId="{567F4BAE-105C-491A-819A-3E9321DF536A}" destId="{7E534790-3B8B-428D-9173-6E5274F70883}" srcOrd="0" destOrd="0" presId="urn:microsoft.com/office/officeart/2008/layout/VerticalAccentList"/>
    <dgm:cxn modelId="{94DB09AE-2350-467A-B61F-392CAA81FD28}" type="presOf" srcId="{35A42533-2CFD-4C7F-81E1-79F552FB207B}" destId="{44E2B592-C4F5-41A3-AC36-B729D126A8B1}" srcOrd="0" destOrd="0" presId="urn:microsoft.com/office/officeart/2008/layout/VerticalAccentList"/>
    <dgm:cxn modelId="{5EA5792B-C3FC-4A7E-88A1-26E86AF13124}" type="presParOf" srcId="{906FAFF0-06B6-44EB-9654-C1B926BA306E}" destId="{DCAB8168-6392-405D-80F5-6C957C8A3298}" srcOrd="0" destOrd="0" presId="urn:microsoft.com/office/officeart/2008/layout/VerticalAccentList"/>
    <dgm:cxn modelId="{1B8AF737-7EC8-4BB2-BA41-E6B003F0F4F7}" type="presParOf" srcId="{DCAB8168-6392-405D-80F5-6C957C8A3298}" destId="{35617674-A9C6-4A25-A576-5CC1B518B71E}" srcOrd="0" destOrd="0" presId="urn:microsoft.com/office/officeart/2008/layout/VerticalAccentList"/>
    <dgm:cxn modelId="{4961030E-0D3E-4B49-BF9C-EE676B4520EF}" type="presParOf" srcId="{906FAFF0-06B6-44EB-9654-C1B926BA306E}" destId="{99881E9C-E30E-4EF0-AC4D-19EBD0FD7335}" srcOrd="1" destOrd="0" presId="urn:microsoft.com/office/officeart/2008/layout/VerticalAccentList"/>
    <dgm:cxn modelId="{01545DCC-4162-45EA-B631-5CF948D8DEA1}" type="presParOf" srcId="{99881E9C-E30E-4EF0-AC4D-19EBD0FD7335}" destId="{8C4C9D10-8D9A-4D7B-AB74-275D7B7F4E9C}" srcOrd="0" destOrd="0" presId="urn:microsoft.com/office/officeart/2008/layout/VerticalAccentList"/>
    <dgm:cxn modelId="{666E84FE-22BB-42D9-9E13-04E4375B53EB}" type="presParOf" srcId="{99881E9C-E30E-4EF0-AC4D-19EBD0FD7335}" destId="{B6FA77DE-D4BE-4E4E-8E2B-32CA88B6AE55}" srcOrd="1" destOrd="0" presId="urn:microsoft.com/office/officeart/2008/layout/VerticalAccentList"/>
    <dgm:cxn modelId="{DF7731DA-7FCE-450F-A1E1-F43BA8D85161}" type="presParOf" srcId="{99881E9C-E30E-4EF0-AC4D-19EBD0FD7335}" destId="{79BE9351-F0C0-41B7-BA42-95D3F914A285}" srcOrd="2" destOrd="0" presId="urn:microsoft.com/office/officeart/2008/layout/VerticalAccentList"/>
    <dgm:cxn modelId="{BD9EE8FC-5F4D-4E2C-8740-887C049BB501}" type="presParOf" srcId="{99881E9C-E30E-4EF0-AC4D-19EBD0FD7335}" destId="{7E46DAB6-48FB-40CC-A9E8-7DFD999F2092}" srcOrd="3" destOrd="0" presId="urn:microsoft.com/office/officeart/2008/layout/VerticalAccentList"/>
    <dgm:cxn modelId="{CC923635-957A-4199-97BC-06B79FCE4209}" type="presParOf" srcId="{99881E9C-E30E-4EF0-AC4D-19EBD0FD7335}" destId="{756ACD8B-F62A-48DB-8479-FA7EB2BF4BCE}" srcOrd="4" destOrd="0" presId="urn:microsoft.com/office/officeart/2008/layout/VerticalAccentList"/>
    <dgm:cxn modelId="{72A59175-DFC9-46D2-A113-A2CDDA3C88EF}" type="presParOf" srcId="{99881E9C-E30E-4EF0-AC4D-19EBD0FD7335}" destId="{5B2D39C8-100B-4BF9-A90E-DBCCE77D5457}" srcOrd="5" destOrd="0" presId="urn:microsoft.com/office/officeart/2008/layout/VerticalAccentList"/>
    <dgm:cxn modelId="{6BD01AAB-E71A-4B8B-B305-691135463A0A}" type="presParOf" srcId="{99881E9C-E30E-4EF0-AC4D-19EBD0FD7335}" destId="{61054008-BE48-4CC8-998A-6D593711955A}" srcOrd="6" destOrd="0" presId="urn:microsoft.com/office/officeart/2008/layout/VerticalAccentList"/>
    <dgm:cxn modelId="{32832602-7081-4560-963D-166AB0816B08}" type="presParOf" srcId="{906FAFF0-06B6-44EB-9654-C1B926BA306E}" destId="{C6368D59-F80F-4F97-AC56-74D6A9A52DC4}" srcOrd="2" destOrd="0" presId="urn:microsoft.com/office/officeart/2008/layout/VerticalAccentList"/>
    <dgm:cxn modelId="{888D4BDF-147C-4BB7-A490-CA1839345DB7}" type="presParOf" srcId="{906FAFF0-06B6-44EB-9654-C1B926BA306E}" destId="{6815E7C0-1C0A-4F05-89DD-7D1CB7944E1A}" srcOrd="3" destOrd="0" presId="urn:microsoft.com/office/officeart/2008/layout/VerticalAccentList"/>
    <dgm:cxn modelId="{5DB21BBA-1EE0-48CA-B220-591E4A78E0B9}" type="presParOf" srcId="{6815E7C0-1C0A-4F05-89DD-7D1CB7944E1A}" destId="{8F810CC1-AD2F-43C2-91F0-9550DE526A66}" srcOrd="0" destOrd="0" presId="urn:microsoft.com/office/officeart/2008/layout/VerticalAccentList"/>
    <dgm:cxn modelId="{7284843E-5B81-4854-A589-4958A14C6EE6}" type="presParOf" srcId="{906FAFF0-06B6-44EB-9654-C1B926BA306E}" destId="{CA251EF4-1D74-47AE-8E01-289CC5EE6A82}" srcOrd="4" destOrd="0" presId="urn:microsoft.com/office/officeart/2008/layout/VerticalAccentList"/>
    <dgm:cxn modelId="{D1DB1A1C-5014-4FEC-868C-6EB1DBFC59A0}" type="presParOf" srcId="{CA251EF4-1D74-47AE-8E01-289CC5EE6A82}" destId="{EC38BA52-1738-41F3-B6CE-EC04CAAE64B8}" srcOrd="0" destOrd="0" presId="urn:microsoft.com/office/officeart/2008/layout/VerticalAccentList"/>
    <dgm:cxn modelId="{2E9688DD-B596-4FB9-AB74-C8B93CAFFDF0}" type="presParOf" srcId="{CA251EF4-1D74-47AE-8E01-289CC5EE6A82}" destId="{17D876CD-144F-4382-A2CE-20FA85DC7729}" srcOrd="1" destOrd="0" presId="urn:microsoft.com/office/officeart/2008/layout/VerticalAccentList"/>
    <dgm:cxn modelId="{14F04E63-5DD0-4242-BC7E-984640849144}" type="presParOf" srcId="{CA251EF4-1D74-47AE-8E01-289CC5EE6A82}" destId="{CED650AD-E6AC-4352-ACBD-BF242C885681}" srcOrd="2" destOrd="0" presId="urn:microsoft.com/office/officeart/2008/layout/VerticalAccentList"/>
    <dgm:cxn modelId="{25F0A81F-2123-4C86-AC46-3E2FCCE9B1AC}" type="presParOf" srcId="{CA251EF4-1D74-47AE-8E01-289CC5EE6A82}" destId="{CCF91D3F-73E1-40BC-8E32-133015D9894B}" srcOrd="3" destOrd="0" presId="urn:microsoft.com/office/officeart/2008/layout/VerticalAccentList"/>
    <dgm:cxn modelId="{BD9E9C3D-45E6-4F90-9AF0-D0F1933AEAB1}" type="presParOf" srcId="{CA251EF4-1D74-47AE-8E01-289CC5EE6A82}" destId="{BF883DE1-4771-447C-8DF2-B4E4645412D4}" srcOrd="4" destOrd="0" presId="urn:microsoft.com/office/officeart/2008/layout/VerticalAccentList"/>
    <dgm:cxn modelId="{18AFBF34-3A6B-4C38-90B3-61CFB7B16039}" type="presParOf" srcId="{CA251EF4-1D74-47AE-8E01-289CC5EE6A82}" destId="{88E5065A-FE0E-4A0D-AB31-21A0AA7B5D30}" srcOrd="5" destOrd="0" presId="urn:microsoft.com/office/officeart/2008/layout/VerticalAccentList"/>
    <dgm:cxn modelId="{E0E260C3-0C96-4A75-8904-DCB92A9A7264}" type="presParOf" srcId="{CA251EF4-1D74-47AE-8E01-289CC5EE6A82}" destId="{9F199845-479F-4E26-9336-9D741CAC0463}" srcOrd="6" destOrd="0" presId="urn:microsoft.com/office/officeart/2008/layout/VerticalAccentList"/>
    <dgm:cxn modelId="{097DB765-6D2F-4676-97F9-3D83A98B98D5}" type="presParOf" srcId="{906FAFF0-06B6-44EB-9654-C1B926BA306E}" destId="{7FCC82C4-3BA0-4527-BA19-B7A61453E5B6}" srcOrd="5" destOrd="0" presId="urn:microsoft.com/office/officeart/2008/layout/VerticalAccentList"/>
    <dgm:cxn modelId="{1A8CE82F-2AC0-4E08-ABE7-608A39DB621B}" type="presParOf" srcId="{906FAFF0-06B6-44EB-9654-C1B926BA306E}" destId="{B1432CAF-C067-4B5E-8CB9-5B420322D194}" srcOrd="6" destOrd="0" presId="urn:microsoft.com/office/officeart/2008/layout/VerticalAccentList"/>
    <dgm:cxn modelId="{515480D9-660F-4873-9392-C40A7DB59DB4}" type="presParOf" srcId="{B1432CAF-C067-4B5E-8CB9-5B420322D194}" destId="{7E534790-3B8B-428D-9173-6E5274F70883}" srcOrd="0" destOrd="0" presId="urn:microsoft.com/office/officeart/2008/layout/VerticalAccentList"/>
    <dgm:cxn modelId="{1A3283A2-B1F1-4D51-BB50-15AF09335F51}" type="presParOf" srcId="{906FAFF0-06B6-44EB-9654-C1B926BA306E}" destId="{F4F39CE5-933A-4DEA-B220-AA2013FB1D29}" srcOrd="7" destOrd="0" presId="urn:microsoft.com/office/officeart/2008/layout/VerticalAccentList"/>
    <dgm:cxn modelId="{82B963D1-1CD4-43A8-90AC-CDFBFDC4F1CA}" type="presParOf" srcId="{F4F39CE5-933A-4DEA-B220-AA2013FB1D29}" destId="{AB8D8017-927B-4999-8AA1-506FB06CC89B}" srcOrd="0" destOrd="0" presId="urn:microsoft.com/office/officeart/2008/layout/VerticalAccentList"/>
    <dgm:cxn modelId="{25421D6C-699A-482D-8D6B-C96B2C9AE4C1}" type="presParOf" srcId="{F4F39CE5-933A-4DEA-B220-AA2013FB1D29}" destId="{11D444EF-7B88-45BB-A700-5BBEDEC6B544}" srcOrd="1" destOrd="0" presId="urn:microsoft.com/office/officeart/2008/layout/VerticalAccentList"/>
    <dgm:cxn modelId="{B2513952-3E1B-4447-93D2-F029D0DBDBB5}" type="presParOf" srcId="{F4F39CE5-933A-4DEA-B220-AA2013FB1D29}" destId="{BD177E54-DBF0-4468-AB03-BDE992AEA272}" srcOrd="2" destOrd="0" presId="urn:microsoft.com/office/officeart/2008/layout/VerticalAccentList"/>
    <dgm:cxn modelId="{ABB3B112-FB80-42D2-A2D1-945B49BF1E71}" type="presParOf" srcId="{F4F39CE5-933A-4DEA-B220-AA2013FB1D29}" destId="{F8D94BAD-05B2-4AEB-8DE9-DBA570ADD039}" srcOrd="3" destOrd="0" presId="urn:microsoft.com/office/officeart/2008/layout/VerticalAccentList"/>
    <dgm:cxn modelId="{731B82E3-F4CA-40B6-A807-C801E1D7F7BB}" type="presParOf" srcId="{F4F39CE5-933A-4DEA-B220-AA2013FB1D29}" destId="{A6B58A7E-C719-4439-A15E-4BE94051C8FB}" srcOrd="4" destOrd="0" presId="urn:microsoft.com/office/officeart/2008/layout/VerticalAccentList"/>
    <dgm:cxn modelId="{27413F7D-D422-4300-959F-6E32D7D100D4}" type="presParOf" srcId="{F4F39CE5-933A-4DEA-B220-AA2013FB1D29}" destId="{03315DCD-8E5B-4BE5-88C7-F915A062A998}" srcOrd="5" destOrd="0" presId="urn:microsoft.com/office/officeart/2008/layout/VerticalAccentList"/>
    <dgm:cxn modelId="{01FF691C-3CD6-4EFC-B149-F20621BF870C}" type="presParOf" srcId="{F4F39CE5-933A-4DEA-B220-AA2013FB1D29}" destId="{52DD0911-F885-4EA5-A1E9-EFF1F861CA22}" srcOrd="6" destOrd="0" presId="urn:microsoft.com/office/officeart/2008/layout/VerticalAccentList"/>
    <dgm:cxn modelId="{0F3D7792-1574-4EE0-88A3-6D1A1C727533}" type="presParOf" srcId="{F4F39CE5-933A-4DEA-B220-AA2013FB1D29}" destId="{44E2B592-C4F5-41A3-AC36-B729D126A8B1}" srcOrd="7" destOrd="0" presId="urn:microsoft.com/office/officeart/2008/layout/VerticalAccent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59AAC3-7D6C-4A84-A0A6-522FB11D6FE9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5A925E-35DB-478F-8DF9-64C7CBF2C0E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relaxedInset"/>
        </a:sp3d>
      </dgm:spPr>
      <dgm:t>
        <a:bodyPr/>
        <a:lstStyle/>
        <a:p>
          <a:pPr rtl="0"/>
          <a:r>
            <a:rPr lang="ru-RU" sz="2000" b="0" dirty="0" smtClean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Учитель-логопед в сфере интегрированного, инклюзивного, дистанционного и специального (коррекционного) образования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ea typeface="+mn-ea"/>
            <a:cs typeface="+mn-cs"/>
          </a:endParaRPr>
        </a:p>
      </dgm:t>
    </dgm:pt>
    <dgm:pt modelId="{2E7A8A46-E2C0-43DF-B666-19873C088B42}" type="parTrans" cxnId="{EC7CA95B-D74D-465A-980A-44EA9176F640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C0A24304-7F3A-453E-A8D1-947DF0000D37}" type="sibTrans" cxnId="{EC7CA95B-D74D-465A-980A-44EA9176F640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9EC5C703-D776-45E7-9F3F-9D19428553E6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relaxedInset"/>
        </a:sp3d>
      </dgm:spPr>
      <dgm:t>
        <a:bodyPr/>
        <a:lstStyle/>
        <a:p>
          <a:pPr rtl="0"/>
          <a:r>
            <a:rPr lang="ru-RU" sz="2000" b="0" dirty="0" smtClean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Педагог-психолог Новосибирской области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ea typeface="+mn-ea"/>
            <a:cs typeface="+mn-cs"/>
          </a:endParaRPr>
        </a:p>
      </dgm:t>
    </dgm:pt>
    <dgm:pt modelId="{FD537D50-9566-43FB-8C9F-8059B4F8E946}" type="parTrans" cxnId="{998163FE-F5A1-415F-A46B-2A8CB2E3AAA1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E6EC2931-F7F3-411F-B244-7B8DE5D68ACD}" type="sibTrans" cxnId="{998163FE-F5A1-415F-A46B-2A8CB2E3AAA1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A52E4E2B-B2FA-4E20-ACA9-8262A0DF900B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relaxedInset"/>
        </a:sp3d>
      </dgm:spPr>
      <dgm:t>
        <a:bodyPr/>
        <a:lstStyle/>
        <a:p>
          <a:pPr rtl="0"/>
          <a:r>
            <a:rPr lang="ru-RU" sz="2000" b="0" dirty="0" smtClean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Воспитатель года в сфере дошкольного интегрированного, инклюзивного образования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ea typeface="+mn-ea"/>
            <a:cs typeface="+mn-cs"/>
          </a:endParaRPr>
        </a:p>
      </dgm:t>
    </dgm:pt>
    <dgm:pt modelId="{69F0A982-CEA1-4286-8B04-DEF2D882C1FB}" type="parTrans" cxnId="{BEA71CB5-C2B7-4D63-AAC9-AA13C552CF2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68F784D6-BF1B-4491-A96F-0E1F48F88D40}" type="sibTrans" cxnId="{BEA71CB5-C2B7-4D63-AAC9-AA13C552CF2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A6234975-ADBB-48D1-B782-13D1065520A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relaxedInset"/>
        </a:sp3d>
      </dgm:spPr>
      <dgm:t>
        <a:bodyPr/>
        <a:lstStyle/>
        <a:p>
          <a:pPr rtl="0"/>
          <a:r>
            <a:rPr lang="ru-RU" sz="2000" b="0" dirty="0" smtClean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Воспитатель года в сфере школьного интегрированного, инклюзивного образования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ea typeface="+mn-ea"/>
            <a:cs typeface="+mn-cs"/>
          </a:endParaRPr>
        </a:p>
      </dgm:t>
    </dgm:pt>
    <dgm:pt modelId="{14052026-379D-4D32-A4ED-A2330461B4EE}" type="parTrans" cxnId="{DB27AF92-C37F-44E2-83BD-8B8ECE144C1B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89416588-4CD6-45C9-A84E-962C1D006391}" type="sibTrans" cxnId="{DB27AF92-C37F-44E2-83BD-8B8ECE144C1B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EC34F6A5-DB70-4CA1-B2CF-D30291D7ED6A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relaxedInset"/>
        </a:sp3d>
      </dgm:spPr>
      <dgm:t>
        <a:bodyPr/>
        <a:lstStyle/>
        <a:p>
          <a:pPr rtl="0"/>
          <a:r>
            <a:rPr lang="ru-RU" sz="2000" b="0" dirty="0" smtClean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Конкурс учебно-методических комплексов по интегрированному, инклюзивному образованию, а также образованию обучающихся с ОВЗ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ea typeface="+mn-ea"/>
            <a:cs typeface="+mn-cs"/>
          </a:endParaRPr>
        </a:p>
      </dgm:t>
    </dgm:pt>
    <dgm:pt modelId="{D30EA955-F6B0-4D92-A3AD-EA6B1014E22A}" type="parTrans" cxnId="{605F9CFD-0974-4900-999D-EE5FFB98FFD7}">
      <dgm:prSet/>
      <dgm:spPr/>
      <dgm:t>
        <a:bodyPr/>
        <a:lstStyle/>
        <a:p>
          <a:endParaRPr lang="ru-RU" sz="2000"/>
        </a:p>
      </dgm:t>
    </dgm:pt>
    <dgm:pt modelId="{F4BDB37A-E742-4583-99DF-DBAAA59CCB5D}" type="sibTrans" cxnId="{605F9CFD-0974-4900-999D-EE5FFB98FFD7}">
      <dgm:prSet/>
      <dgm:spPr/>
      <dgm:t>
        <a:bodyPr/>
        <a:lstStyle/>
        <a:p>
          <a:endParaRPr lang="ru-RU" sz="2000"/>
        </a:p>
      </dgm:t>
    </dgm:pt>
    <dgm:pt modelId="{5ED14E7A-190C-4E87-8C3C-9D054ABA0F6F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chemeClr val="accent1"/>
          </a:solidFill>
        </a:ln>
      </dgm:spPr>
      <dgm:t>
        <a:bodyPr/>
        <a:lstStyle/>
        <a:p>
          <a:pPr rtl="0"/>
          <a:r>
            <a:rPr lang="ru-RU" sz="2000" b="0" dirty="0" smtClean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rPr>
            <a:t>Учитель-дефектолог в сфере интегрированного, инклюзивного, дистанционного и специального (коррекционного) образования</a:t>
          </a:r>
          <a:endParaRPr lang="ru-RU" sz="2000" b="0" dirty="0">
            <a:solidFill>
              <a:prstClr val="black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342685B2-675C-400C-8A91-93427C6C1A96}" type="parTrans" cxnId="{1B9D1050-F790-476A-AE03-1453C6D2BB03}">
      <dgm:prSet/>
      <dgm:spPr/>
      <dgm:t>
        <a:bodyPr/>
        <a:lstStyle/>
        <a:p>
          <a:endParaRPr lang="ru-RU" sz="2000"/>
        </a:p>
      </dgm:t>
    </dgm:pt>
    <dgm:pt modelId="{E85F5CDF-A462-419C-B29C-FAC62403857F}" type="sibTrans" cxnId="{1B9D1050-F790-476A-AE03-1453C6D2BB03}">
      <dgm:prSet/>
      <dgm:spPr/>
      <dgm:t>
        <a:bodyPr/>
        <a:lstStyle/>
        <a:p>
          <a:endParaRPr lang="ru-RU" sz="2000"/>
        </a:p>
      </dgm:t>
    </dgm:pt>
    <dgm:pt modelId="{DB58283A-8874-46D7-921C-E8D8E49B249C}" type="pres">
      <dgm:prSet presAssocID="{AE59AAC3-7D6C-4A84-A0A6-522FB11D6FE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8B1C8DD-4490-4978-A457-9A4A43FD1763}" type="pres">
      <dgm:prSet presAssocID="{AE59AAC3-7D6C-4A84-A0A6-522FB11D6FE9}" presName="Name1" presStyleCnt="0"/>
      <dgm:spPr/>
      <dgm:t>
        <a:bodyPr/>
        <a:lstStyle/>
        <a:p>
          <a:endParaRPr lang="ru-RU"/>
        </a:p>
      </dgm:t>
    </dgm:pt>
    <dgm:pt modelId="{698EC1CB-C1EC-45FA-9CF8-AA6D86DB05AD}" type="pres">
      <dgm:prSet presAssocID="{AE59AAC3-7D6C-4A84-A0A6-522FB11D6FE9}" presName="cycle" presStyleCnt="0"/>
      <dgm:spPr/>
      <dgm:t>
        <a:bodyPr/>
        <a:lstStyle/>
        <a:p>
          <a:endParaRPr lang="ru-RU"/>
        </a:p>
      </dgm:t>
    </dgm:pt>
    <dgm:pt modelId="{BAB4A882-F19E-4B96-AFE0-B6F808168CB2}" type="pres">
      <dgm:prSet presAssocID="{AE59AAC3-7D6C-4A84-A0A6-522FB11D6FE9}" presName="srcNode" presStyleLbl="node1" presStyleIdx="0" presStyleCnt="6"/>
      <dgm:spPr/>
      <dgm:t>
        <a:bodyPr/>
        <a:lstStyle/>
        <a:p>
          <a:endParaRPr lang="ru-RU"/>
        </a:p>
      </dgm:t>
    </dgm:pt>
    <dgm:pt modelId="{69DBFD0A-7CF4-4A59-BE5B-A6E7572AD132}" type="pres">
      <dgm:prSet presAssocID="{AE59AAC3-7D6C-4A84-A0A6-522FB11D6FE9}" presName="conn" presStyleLbl="parChTrans1D2" presStyleIdx="0" presStyleCnt="1"/>
      <dgm:spPr>
        <a:xfrm>
          <a:off x="-5970521" y="-913624"/>
          <a:ext cx="7107625" cy="7107625"/>
        </a:xfrm>
        <a:prstGeom prst="blockArc">
          <a:avLst>
            <a:gd name="adj1" fmla="val 18900000"/>
            <a:gd name="adj2" fmla="val 2700000"/>
            <a:gd name="adj3" fmla="val 304"/>
          </a:avLst>
        </a:prstGeom>
      </dgm:spPr>
      <dgm:t>
        <a:bodyPr/>
        <a:lstStyle/>
        <a:p>
          <a:endParaRPr lang="ru-RU"/>
        </a:p>
      </dgm:t>
    </dgm:pt>
    <dgm:pt modelId="{B227B3D4-7072-42CC-8D7D-805AFD04D562}" type="pres">
      <dgm:prSet presAssocID="{AE59AAC3-7D6C-4A84-A0A6-522FB11D6FE9}" presName="extraNode" presStyleLbl="node1" presStyleIdx="0" presStyleCnt="6"/>
      <dgm:spPr/>
      <dgm:t>
        <a:bodyPr/>
        <a:lstStyle/>
        <a:p>
          <a:endParaRPr lang="ru-RU"/>
        </a:p>
      </dgm:t>
    </dgm:pt>
    <dgm:pt modelId="{D5451084-4798-4F36-B463-CF24BD660551}" type="pres">
      <dgm:prSet presAssocID="{AE59AAC3-7D6C-4A84-A0A6-522FB11D6FE9}" presName="dstNode" presStyleLbl="node1" presStyleIdx="0" presStyleCnt="6"/>
      <dgm:spPr/>
      <dgm:t>
        <a:bodyPr/>
        <a:lstStyle/>
        <a:p>
          <a:endParaRPr lang="ru-RU"/>
        </a:p>
      </dgm:t>
    </dgm:pt>
    <dgm:pt modelId="{B02B94EE-C710-47ED-A413-C75158AED41C}" type="pres">
      <dgm:prSet presAssocID="{2E5A925E-35DB-478F-8DF9-64C7CBF2C0E7}" presName="text_1" presStyleLbl="node1" presStyleIdx="0" presStyleCnt="6">
        <dgm:presLayoutVars>
          <dgm:bulletEnabled val="1"/>
        </dgm:presLayoutVars>
      </dgm:prSet>
      <dgm:spPr>
        <a:xfrm>
          <a:off x="595153" y="405955"/>
          <a:ext cx="9020787" cy="812333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6C829821-C654-4600-9AB1-996A3ECDDE5C}" type="pres">
      <dgm:prSet presAssocID="{2E5A925E-35DB-478F-8DF9-64C7CBF2C0E7}" presName="accent_1" presStyleCnt="0"/>
      <dgm:spPr/>
      <dgm:t>
        <a:bodyPr/>
        <a:lstStyle/>
        <a:p>
          <a:endParaRPr lang="ru-RU"/>
        </a:p>
      </dgm:t>
    </dgm:pt>
    <dgm:pt modelId="{A89E6CC3-FBD0-4190-8EB8-2B923EAE82EB}" type="pres">
      <dgm:prSet presAssocID="{2E5A925E-35DB-478F-8DF9-64C7CBF2C0E7}" presName="accentRepeatNode" presStyleLbl="solidFgAcc1" presStyleIdx="0" presStyleCnt="6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87445" y="304413"/>
          <a:ext cx="1015416" cy="1015416"/>
        </a:xfrm>
        <a:prstGeom prst="ellipse">
          <a:avLst/>
        </a:prstGeom>
        <a:ln w="38100"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>
          <a:bevelT prst="relaxedInset"/>
        </a:sp3d>
      </dgm:spPr>
      <dgm:t>
        <a:bodyPr/>
        <a:lstStyle/>
        <a:p>
          <a:endParaRPr lang="ru-RU"/>
        </a:p>
      </dgm:t>
    </dgm:pt>
    <dgm:pt modelId="{A2C802DC-C72E-404F-9CFB-8B64D6652F7F}" type="pres">
      <dgm:prSet presAssocID="{9EC5C703-D776-45E7-9F3F-9D19428553E6}" presName="text_2" presStyleLbl="node1" presStyleIdx="1" presStyleCnt="6">
        <dgm:presLayoutVars>
          <dgm:bulletEnabled val="1"/>
        </dgm:presLayoutVars>
      </dgm:prSet>
      <dgm:spPr>
        <a:xfrm>
          <a:off x="1060882" y="1624666"/>
          <a:ext cx="8555058" cy="812333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488EA0BE-29FE-41BA-92F3-87EAC0938597}" type="pres">
      <dgm:prSet presAssocID="{9EC5C703-D776-45E7-9F3F-9D19428553E6}" presName="accent_2" presStyleCnt="0"/>
      <dgm:spPr/>
      <dgm:t>
        <a:bodyPr/>
        <a:lstStyle/>
        <a:p>
          <a:endParaRPr lang="ru-RU"/>
        </a:p>
      </dgm:t>
    </dgm:pt>
    <dgm:pt modelId="{488CE295-55AD-4619-A270-5E21CE47EA6C}" type="pres">
      <dgm:prSet presAssocID="{9EC5C703-D776-45E7-9F3F-9D19428553E6}" presName="accentRepeatNode" presStyleLbl="solidFgAcc1" presStyleIdx="1" presStyleCnt="6" custLinFactNeighborX="-28693" custLinFactNeighborY="-3694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553174" y="1523124"/>
          <a:ext cx="1015416" cy="1015416"/>
        </a:xfrm>
        <a:prstGeom prst="ellipse">
          <a:avLst/>
        </a:prstGeom>
        <a:solidFill>
          <a:schemeClr val="bg1"/>
        </a:solidFill>
        <a:ln w="38100"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>
          <a:bevelT prst="relaxedInset"/>
        </a:sp3d>
      </dgm:spPr>
      <dgm:t>
        <a:bodyPr/>
        <a:lstStyle/>
        <a:p>
          <a:endParaRPr lang="ru-RU"/>
        </a:p>
      </dgm:t>
    </dgm:pt>
    <dgm:pt modelId="{C3B2CB33-2DE5-4830-9917-526F63DA521D}" type="pres">
      <dgm:prSet presAssocID="{5ED14E7A-190C-4E87-8C3C-9D054ABA0F6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925C2A-E02B-4A81-8983-B761D151255F}" type="pres">
      <dgm:prSet presAssocID="{5ED14E7A-190C-4E87-8C3C-9D054ABA0F6F}" presName="accent_3" presStyleCnt="0"/>
      <dgm:spPr/>
    </dgm:pt>
    <dgm:pt modelId="{86849227-A32A-4CCF-9F49-1F1CC41BE53E}" type="pres">
      <dgm:prSet presAssocID="{5ED14E7A-190C-4E87-8C3C-9D054ABA0F6F}" presName="accentRepeatNode" presStyleLbl="solidFgAcc1" presStyleIdx="2" presStyleCnt="6"/>
      <dgm:spPr/>
    </dgm:pt>
    <dgm:pt modelId="{9F4CC9F0-2CE9-43B3-B903-BCBAD925881D}" type="pres">
      <dgm:prSet presAssocID="{A52E4E2B-B2FA-4E20-ACA9-8262A0DF900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3F0137-72FC-40CC-AF5A-5E4C90AE53FA}" type="pres">
      <dgm:prSet presAssocID="{A52E4E2B-B2FA-4E20-ACA9-8262A0DF900B}" presName="accent_4" presStyleCnt="0"/>
      <dgm:spPr/>
    </dgm:pt>
    <dgm:pt modelId="{1AC40674-94D9-4FE9-A49E-17B211D26407}" type="pres">
      <dgm:prSet presAssocID="{A52E4E2B-B2FA-4E20-ACA9-8262A0DF900B}" presName="accentRepeatNode" presStyleLbl="solidFgAcc1" presStyleIdx="3" presStyleCnt="6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553174" y="2741835"/>
          <a:ext cx="1015416" cy="1015416"/>
        </a:xfrm>
        <a:prstGeom prst="ellipse">
          <a:avLst/>
        </a:prstGeom>
        <a:solidFill>
          <a:schemeClr val="bg1"/>
        </a:solidFill>
        <a:ln w="38100"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>
          <a:bevelT prst="relaxedInset"/>
        </a:sp3d>
      </dgm:spPr>
      <dgm:t>
        <a:bodyPr/>
        <a:lstStyle/>
        <a:p>
          <a:endParaRPr lang="ru-RU"/>
        </a:p>
      </dgm:t>
    </dgm:pt>
    <dgm:pt modelId="{B9071163-2AAC-447C-A98C-4A839DC92AA9}" type="pres">
      <dgm:prSet presAssocID="{A6234975-ADBB-48D1-B782-13D1065520A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7B711F-F37A-453B-8185-7C5A044ABEEE}" type="pres">
      <dgm:prSet presAssocID="{A6234975-ADBB-48D1-B782-13D1065520A8}" presName="accent_5" presStyleCnt="0"/>
      <dgm:spPr/>
    </dgm:pt>
    <dgm:pt modelId="{1A2B2E44-0451-419A-BAD2-2C3F71AE6006}" type="pres">
      <dgm:prSet presAssocID="{A6234975-ADBB-48D1-B782-13D1065520A8}" presName="accentRepeatNode" presStyleLbl="solidFgAcc1" presStyleIdx="4" presStyleCnt="6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87445" y="3960546"/>
          <a:ext cx="1015416" cy="1015416"/>
        </a:xfrm>
        <a:prstGeom prst="ellipse">
          <a:avLst/>
        </a:prstGeom>
        <a:solidFill>
          <a:schemeClr val="bg1"/>
        </a:solidFill>
        <a:ln w="38100"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>
          <a:bevelT prst="relaxedInset"/>
        </a:sp3d>
      </dgm:spPr>
      <dgm:t>
        <a:bodyPr/>
        <a:lstStyle/>
        <a:p>
          <a:endParaRPr lang="ru-RU"/>
        </a:p>
      </dgm:t>
    </dgm:pt>
    <dgm:pt modelId="{CF956B85-40E0-4720-BA07-E7A4B091B2B4}" type="pres">
      <dgm:prSet presAssocID="{EC34F6A5-DB70-4CA1-B2CF-D30291D7ED6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4D94A-749E-468D-A7E3-B724B0BA86D1}" type="pres">
      <dgm:prSet presAssocID="{EC34F6A5-DB70-4CA1-B2CF-D30291D7ED6A}" presName="accent_6" presStyleCnt="0"/>
      <dgm:spPr/>
    </dgm:pt>
    <dgm:pt modelId="{BD5F90CA-726E-465A-864D-12747B45E4FD}" type="pres">
      <dgm:prSet presAssocID="{EC34F6A5-DB70-4CA1-B2CF-D30291D7ED6A}" presName="accentRepeatNode" presStyleLbl="solidFgAcc1" presStyleIdx="5" presStyleCnt="6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87445" y="3960546"/>
          <a:ext cx="1015416" cy="1015416"/>
        </a:xfrm>
        <a:prstGeom prst="ellipse">
          <a:avLst/>
        </a:prstGeom>
        <a:solidFill>
          <a:schemeClr val="bg1"/>
        </a:solidFill>
        <a:ln w="38100"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>
          <a:bevelT prst="relaxedInset"/>
        </a:sp3d>
      </dgm:spPr>
      <dgm:t>
        <a:bodyPr/>
        <a:lstStyle/>
        <a:p>
          <a:endParaRPr lang="ru-RU"/>
        </a:p>
      </dgm:t>
    </dgm:pt>
  </dgm:ptLst>
  <dgm:cxnLst>
    <dgm:cxn modelId="{BEF6026A-AF8F-40D9-A386-33F5BD0C73E0}" type="presOf" srcId="{A6234975-ADBB-48D1-B782-13D1065520A8}" destId="{B9071163-2AAC-447C-A98C-4A839DC92AA9}" srcOrd="0" destOrd="0" presId="urn:microsoft.com/office/officeart/2008/layout/VerticalCurvedList"/>
    <dgm:cxn modelId="{DB27AF92-C37F-44E2-83BD-8B8ECE144C1B}" srcId="{AE59AAC3-7D6C-4A84-A0A6-522FB11D6FE9}" destId="{A6234975-ADBB-48D1-B782-13D1065520A8}" srcOrd="4" destOrd="0" parTransId="{14052026-379D-4D32-A4ED-A2330461B4EE}" sibTransId="{89416588-4CD6-45C9-A84E-962C1D006391}"/>
    <dgm:cxn modelId="{998163FE-F5A1-415F-A46B-2A8CB2E3AAA1}" srcId="{AE59AAC3-7D6C-4A84-A0A6-522FB11D6FE9}" destId="{9EC5C703-D776-45E7-9F3F-9D19428553E6}" srcOrd="1" destOrd="0" parTransId="{FD537D50-9566-43FB-8C9F-8059B4F8E946}" sibTransId="{E6EC2931-F7F3-411F-B244-7B8DE5D68ACD}"/>
    <dgm:cxn modelId="{0F5867FA-16F0-4B06-945E-9D6ED841670E}" type="presOf" srcId="{2E5A925E-35DB-478F-8DF9-64C7CBF2C0E7}" destId="{B02B94EE-C710-47ED-A413-C75158AED41C}" srcOrd="0" destOrd="0" presId="urn:microsoft.com/office/officeart/2008/layout/VerticalCurvedList"/>
    <dgm:cxn modelId="{8D3F1FF4-37D8-42B7-973C-585E88939CA7}" type="presOf" srcId="{5ED14E7A-190C-4E87-8C3C-9D054ABA0F6F}" destId="{C3B2CB33-2DE5-4830-9917-526F63DA521D}" srcOrd="0" destOrd="0" presId="urn:microsoft.com/office/officeart/2008/layout/VerticalCurvedList"/>
    <dgm:cxn modelId="{BEA71CB5-C2B7-4D63-AAC9-AA13C552CF26}" srcId="{AE59AAC3-7D6C-4A84-A0A6-522FB11D6FE9}" destId="{A52E4E2B-B2FA-4E20-ACA9-8262A0DF900B}" srcOrd="3" destOrd="0" parTransId="{69F0A982-CEA1-4286-8B04-DEF2D882C1FB}" sibTransId="{68F784D6-BF1B-4491-A96F-0E1F48F88D40}"/>
    <dgm:cxn modelId="{1B9D1050-F790-476A-AE03-1453C6D2BB03}" srcId="{AE59AAC3-7D6C-4A84-A0A6-522FB11D6FE9}" destId="{5ED14E7A-190C-4E87-8C3C-9D054ABA0F6F}" srcOrd="2" destOrd="0" parTransId="{342685B2-675C-400C-8A91-93427C6C1A96}" sibTransId="{E85F5CDF-A462-419C-B29C-FAC62403857F}"/>
    <dgm:cxn modelId="{F9CDD130-C93B-4D98-BB0A-B1AB560798DB}" type="presOf" srcId="{EC34F6A5-DB70-4CA1-B2CF-D30291D7ED6A}" destId="{CF956B85-40E0-4720-BA07-E7A4B091B2B4}" srcOrd="0" destOrd="0" presId="urn:microsoft.com/office/officeart/2008/layout/VerticalCurvedList"/>
    <dgm:cxn modelId="{A72B8712-A635-415B-8EDA-9966BC1B2C9E}" type="presOf" srcId="{AE59AAC3-7D6C-4A84-A0A6-522FB11D6FE9}" destId="{DB58283A-8874-46D7-921C-E8D8E49B249C}" srcOrd="0" destOrd="0" presId="urn:microsoft.com/office/officeart/2008/layout/VerticalCurvedList"/>
    <dgm:cxn modelId="{EC7CA95B-D74D-465A-980A-44EA9176F640}" srcId="{AE59AAC3-7D6C-4A84-A0A6-522FB11D6FE9}" destId="{2E5A925E-35DB-478F-8DF9-64C7CBF2C0E7}" srcOrd="0" destOrd="0" parTransId="{2E7A8A46-E2C0-43DF-B666-19873C088B42}" sibTransId="{C0A24304-7F3A-453E-A8D1-947DF0000D37}"/>
    <dgm:cxn modelId="{949B0836-B4C5-4143-A1A7-5D79F676FA21}" type="presOf" srcId="{A52E4E2B-B2FA-4E20-ACA9-8262A0DF900B}" destId="{9F4CC9F0-2CE9-43B3-B903-BCBAD925881D}" srcOrd="0" destOrd="0" presId="urn:microsoft.com/office/officeart/2008/layout/VerticalCurvedList"/>
    <dgm:cxn modelId="{605F9CFD-0974-4900-999D-EE5FFB98FFD7}" srcId="{AE59AAC3-7D6C-4A84-A0A6-522FB11D6FE9}" destId="{EC34F6A5-DB70-4CA1-B2CF-D30291D7ED6A}" srcOrd="5" destOrd="0" parTransId="{D30EA955-F6B0-4D92-A3AD-EA6B1014E22A}" sibTransId="{F4BDB37A-E742-4583-99DF-DBAAA59CCB5D}"/>
    <dgm:cxn modelId="{DA040460-773F-44E0-A813-408073F585FC}" type="presOf" srcId="{C0A24304-7F3A-453E-A8D1-947DF0000D37}" destId="{69DBFD0A-7CF4-4A59-BE5B-A6E7572AD132}" srcOrd="0" destOrd="0" presId="urn:microsoft.com/office/officeart/2008/layout/VerticalCurvedList"/>
    <dgm:cxn modelId="{998622C3-18B0-4079-B144-A6D0B48CA6C2}" type="presOf" srcId="{9EC5C703-D776-45E7-9F3F-9D19428553E6}" destId="{A2C802DC-C72E-404F-9CFB-8B64D6652F7F}" srcOrd="0" destOrd="0" presId="urn:microsoft.com/office/officeart/2008/layout/VerticalCurvedList"/>
    <dgm:cxn modelId="{2C9754D7-C5AD-4BEF-8DA9-BDFB4A7BF571}" type="presParOf" srcId="{DB58283A-8874-46D7-921C-E8D8E49B249C}" destId="{38B1C8DD-4490-4978-A457-9A4A43FD1763}" srcOrd="0" destOrd="0" presId="urn:microsoft.com/office/officeart/2008/layout/VerticalCurvedList"/>
    <dgm:cxn modelId="{2D6AC10E-D032-4BF8-9F67-A6481F3F4B3F}" type="presParOf" srcId="{38B1C8DD-4490-4978-A457-9A4A43FD1763}" destId="{698EC1CB-C1EC-45FA-9CF8-AA6D86DB05AD}" srcOrd="0" destOrd="0" presId="urn:microsoft.com/office/officeart/2008/layout/VerticalCurvedList"/>
    <dgm:cxn modelId="{28097B35-D60C-4E90-9E8E-9BE02484C94E}" type="presParOf" srcId="{698EC1CB-C1EC-45FA-9CF8-AA6D86DB05AD}" destId="{BAB4A882-F19E-4B96-AFE0-B6F808168CB2}" srcOrd="0" destOrd="0" presId="urn:microsoft.com/office/officeart/2008/layout/VerticalCurvedList"/>
    <dgm:cxn modelId="{0D1BEAA8-E9A7-4A66-863D-C93AF3ABD9C4}" type="presParOf" srcId="{698EC1CB-C1EC-45FA-9CF8-AA6D86DB05AD}" destId="{69DBFD0A-7CF4-4A59-BE5B-A6E7572AD132}" srcOrd="1" destOrd="0" presId="urn:microsoft.com/office/officeart/2008/layout/VerticalCurvedList"/>
    <dgm:cxn modelId="{3BDB2249-A488-402E-8F04-934D1499D99E}" type="presParOf" srcId="{698EC1CB-C1EC-45FA-9CF8-AA6D86DB05AD}" destId="{B227B3D4-7072-42CC-8D7D-805AFD04D562}" srcOrd="2" destOrd="0" presId="urn:microsoft.com/office/officeart/2008/layout/VerticalCurvedList"/>
    <dgm:cxn modelId="{97754FE3-729A-4466-B866-BF4FC1FAF62A}" type="presParOf" srcId="{698EC1CB-C1EC-45FA-9CF8-AA6D86DB05AD}" destId="{D5451084-4798-4F36-B463-CF24BD660551}" srcOrd="3" destOrd="0" presId="urn:microsoft.com/office/officeart/2008/layout/VerticalCurvedList"/>
    <dgm:cxn modelId="{8960F095-78C2-4B32-9757-6A4912427DFC}" type="presParOf" srcId="{38B1C8DD-4490-4978-A457-9A4A43FD1763}" destId="{B02B94EE-C710-47ED-A413-C75158AED41C}" srcOrd="1" destOrd="0" presId="urn:microsoft.com/office/officeart/2008/layout/VerticalCurvedList"/>
    <dgm:cxn modelId="{C4AABCC0-2250-4A2A-BBA7-11DDF5BB4045}" type="presParOf" srcId="{38B1C8DD-4490-4978-A457-9A4A43FD1763}" destId="{6C829821-C654-4600-9AB1-996A3ECDDE5C}" srcOrd="2" destOrd="0" presId="urn:microsoft.com/office/officeart/2008/layout/VerticalCurvedList"/>
    <dgm:cxn modelId="{476D8BDF-F0BC-4FFF-A245-58982552D533}" type="presParOf" srcId="{6C829821-C654-4600-9AB1-996A3ECDDE5C}" destId="{A89E6CC3-FBD0-4190-8EB8-2B923EAE82EB}" srcOrd="0" destOrd="0" presId="urn:microsoft.com/office/officeart/2008/layout/VerticalCurvedList"/>
    <dgm:cxn modelId="{17660EE8-979C-4AC5-BC32-35573AB03A84}" type="presParOf" srcId="{38B1C8DD-4490-4978-A457-9A4A43FD1763}" destId="{A2C802DC-C72E-404F-9CFB-8B64D6652F7F}" srcOrd="3" destOrd="0" presId="urn:microsoft.com/office/officeart/2008/layout/VerticalCurvedList"/>
    <dgm:cxn modelId="{323BE519-BFBA-49AF-A551-2BF40CEC617B}" type="presParOf" srcId="{38B1C8DD-4490-4978-A457-9A4A43FD1763}" destId="{488EA0BE-29FE-41BA-92F3-87EAC0938597}" srcOrd="4" destOrd="0" presId="urn:microsoft.com/office/officeart/2008/layout/VerticalCurvedList"/>
    <dgm:cxn modelId="{58C7E3F3-9E41-46A5-884B-B5E64822B70B}" type="presParOf" srcId="{488EA0BE-29FE-41BA-92F3-87EAC0938597}" destId="{488CE295-55AD-4619-A270-5E21CE47EA6C}" srcOrd="0" destOrd="0" presId="urn:microsoft.com/office/officeart/2008/layout/VerticalCurvedList"/>
    <dgm:cxn modelId="{ECBF485B-5F0F-4FBA-987B-5192FFFDFF31}" type="presParOf" srcId="{38B1C8DD-4490-4978-A457-9A4A43FD1763}" destId="{C3B2CB33-2DE5-4830-9917-526F63DA521D}" srcOrd="5" destOrd="0" presId="urn:microsoft.com/office/officeart/2008/layout/VerticalCurvedList"/>
    <dgm:cxn modelId="{1E245E13-05CA-40FF-A6F1-EBF7ACC26E83}" type="presParOf" srcId="{38B1C8DD-4490-4978-A457-9A4A43FD1763}" destId="{37925C2A-E02B-4A81-8983-B761D151255F}" srcOrd="6" destOrd="0" presId="urn:microsoft.com/office/officeart/2008/layout/VerticalCurvedList"/>
    <dgm:cxn modelId="{CF48C8AF-3CB1-4402-A068-49E2478C7172}" type="presParOf" srcId="{37925C2A-E02B-4A81-8983-B761D151255F}" destId="{86849227-A32A-4CCF-9F49-1F1CC41BE53E}" srcOrd="0" destOrd="0" presId="urn:microsoft.com/office/officeart/2008/layout/VerticalCurvedList"/>
    <dgm:cxn modelId="{55F5F199-68EF-41D2-BBE2-7A202B2B10D1}" type="presParOf" srcId="{38B1C8DD-4490-4978-A457-9A4A43FD1763}" destId="{9F4CC9F0-2CE9-43B3-B903-BCBAD925881D}" srcOrd="7" destOrd="0" presId="urn:microsoft.com/office/officeart/2008/layout/VerticalCurvedList"/>
    <dgm:cxn modelId="{72100149-1C85-4E1E-BBDD-8F222CA7A2C6}" type="presParOf" srcId="{38B1C8DD-4490-4978-A457-9A4A43FD1763}" destId="{0E3F0137-72FC-40CC-AF5A-5E4C90AE53FA}" srcOrd="8" destOrd="0" presId="urn:microsoft.com/office/officeart/2008/layout/VerticalCurvedList"/>
    <dgm:cxn modelId="{D2B792B0-AD2C-40DB-81FC-A55D35FCFB21}" type="presParOf" srcId="{0E3F0137-72FC-40CC-AF5A-5E4C90AE53FA}" destId="{1AC40674-94D9-4FE9-A49E-17B211D26407}" srcOrd="0" destOrd="0" presId="urn:microsoft.com/office/officeart/2008/layout/VerticalCurvedList"/>
    <dgm:cxn modelId="{AFBE437C-B98E-46C8-BF64-5F7163B74F16}" type="presParOf" srcId="{38B1C8DD-4490-4978-A457-9A4A43FD1763}" destId="{B9071163-2AAC-447C-A98C-4A839DC92AA9}" srcOrd="9" destOrd="0" presId="urn:microsoft.com/office/officeart/2008/layout/VerticalCurvedList"/>
    <dgm:cxn modelId="{46878BC5-3719-4FE6-A8D0-B34811D3750D}" type="presParOf" srcId="{38B1C8DD-4490-4978-A457-9A4A43FD1763}" destId="{7F7B711F-F37A-453B-8185-7C5A044ABEEE}" srcOrd="10" destOrd="0" presId="urn:microsoft.com/office/officeart/2008/layout/VerticalCurvedList"/>
    <dgm:cxn modelId="{A972970B-AAC4-4881-AD36-A557BCFE0D17}" type="presParOf" srcId="{7F7B711F-F37A-453B-8185-7C5A044ABEEE}" destId="{1A2B2E44-0451-419A-BAD2-2C3F71AE6006}" srcOrd="0" destOrd="0" presId="urn:microsoft.com/office/officeart/2008/layout/VerticalCurvedList"/>
    <dgm:cxn modelId="{73F4B317-7F06-4255-92CA-E1A2DEA83F87}" type="presParOf" srcId="{38B1C8DD-4490-4978-A457-9A4A43FD1763}" destId="{CF956B85-40E0-4720-BA07-E7A4B091B2B4}" srcOrd="11" destOrd="0" presId="urn:microsoft.com/office/officeart/2008/layout/VerticalCurvedList"/>
    <dgm:cxn modelId="{99CB8C8E-8DE9-4FB9-9FA9-7869EC8F4B7E}" type="presParOf" srcId="{38B1C8DD-4490-4978-A457-9A4A43FD1763}" destId="{0D24D94A-749E-468D-A7E3-B724B0BA86D1}" srcOrd="12" destOrd="0" presId="urn:microsoft.com/office/officeart/2008/layout/VerticalCurvedList"/>
    <dgm:cxn modelId="{07596D0C-157C-4719-8B20-D5740800DAD4}" type="presParOf" srcId="{0D24D94A-749E-468D-A7E3-B724B0BA86D1}" destId="{BD5F90CA-726E-465A-864D-12747B45E4FD}" srcOrd="0" destOrd="0" presId="urn:microsoft.com/office/officeart/2008/layout/VerticalCurvedList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EDF757-3937-4A38-8DE1-198A1725F3C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4C486D-2904-4204-9D91-0568FD252789}">
      <dgm:prSet phldrT="[Текст]" custT="1"/>
      <dgm:spPr/>
      <dgm:t>
        <a:bodyPr/>
        <a:lstStyle/>
        <a:p>
          <a:r>
            <a:rPr lang="ru-RU" sz="1400" b="1" dirty="0" smtClean="0"/>
            <a:t>ГБУ НСО «ОЦДК» (региональные ресурсные центры)</a:t>
          </a:r>
        </a:p>
      </dgm:t>
    </dgm:pt>
    <dgm:pt modelId="{26CF81C5-D2DD-46EE-9A61-6504F0161D3B}" type="parTrans" cxnId="{F3C24321-96AB-4B05-B569-1C91A84D2E04}">
      <dgm:prSet/>
      <dgm:spPr/>
      <dgm:t>
        <a:bodyPr/>
        <a:lstStyle/>
        <a:p>
          <a:endParaRPr lang="ru-RU" sz="1200"/>
        </a:p>
      </dgm:t>
    </dgm:pt>
    <dgm:pt modelId="{0347AFB3-F545-426F-88D6-2D3E4BCE73B7}" type="sibTrans" cxnId="{F3C24321-96AB-4B05-B569-1C91A84D2E04}">
      <dgm:prSet/>
      <dgm:spPr/>
      <dgm:t>
        <a:bodyPr/>
        <a:lstStyle/>
        <a:p>
          <a:endParaRPr lang="ru-RU" sz="1200"/>
        </a:p>
      </dgm:t>
    </dgm:pt>
    <dgm:pt modelId="{3A4671E2-79BB-4A17-A14A-075DABBE63CC}">
      <dgm:prSet phldrT="[Текст]" custT="1"/>
      <dgm:spPr/>
      <dgm:t>
        <a:bodyPr/>
        <a:lstStyle/>
        <a:p>
          <a:r>
            <a:rPr lang="ru-RU" sz="1200" b="1" dirty="0" smtClean="0"/>
            <a:t>Филиалы ОЦДК</a:t>
          </a:r>
          <a:endParaRPr lang="ru-RU" sz="1200" b="1" dirty="0"/>
        </a:p>
      </dgm:t>
    </dgm:pt>
    <dgm:pt modelId="{366E8837-E82C-460A-A9B6-46C7923B6A26}" type="parTrans" cxnId="{3712929E-4D95-444E-A674-C4A3EB50ABF2}">
      <dgm:prSet/>
      <dgm:spPr/>
      <dgm:t>
        <a:bodyPr/>
        <a:lstStyle/>
        <a:p>
          <a:endParaRPr lang="ru-RU" sz="1200"/>
        </a:p>
      </dgm:t>
    </dgm:pt>
    <dgm:pt modelId="{408B5166-9B0B-4560-B88A-7F7F7C1E08C4}" type="sibTrans" cxnId="{3712929E-4D95-444E-A674-C4A3EB50ABF2}">
      <dgm:prSet/>
      <dgm:spPr/>
      <dgm:t>
        <a:bodyPr/>
        <a:lstStyle/>
        <a:p>
          <a:endParaRPr lang="ru-RU" sz="1200"/>
        </a:p>
      </dgm:t>
    </dgm:pt>
    <dgm:pt modelId="{BDE54B37-4A11-4341-BBB0-DAE85898A60B}">
      <dgm:prSet phldrT="[Текст]" custT="1"/>
      <dgm:spPr/>
      <dgm:t>
        <a:bodyPr/>
        <a:lstStyle/>
        <a:p>
          <a:r>
            <a:rPr lang="ru-RU" sz="1200" b="1" dirty="0" err="1" smtClean="0"/>
            <a:t>Стажировочные</a:t>
          </a:r>
          <a:r>
            <a:rPr lang="ru-RU" sz="1200" b="1" dirty="0" smtClean="0"/>
            <a:t> площадки</a:t>
          </a:r>
          <a:endParaRPr lang="ru-RU" sz="1200" b="1" dirty="0"/>
        </a:p>
      </dgm:t>
    </dgm:pt>
    <dgm:pt modelId="{504E376D-6CAB-432C-B68D-3FE834583991}" type="parTrans" cxnId="{6C03722A-F43A-48F6-9226-73E059EFF7FB}">
      <dgm:prSet/>
      <dgm:spPr/>
      <dgm:t>
        <a:bodyPr/>
        <a:lstStyle/>
        <a:p>
          <a:endParaRPr lang="ru-RU" sz="1200"/>
        </a:p>
      </dgm:t>
    </dgm:pt>
    <dgm:pt modelId="{EECDF871-5DFF-49A3-AA37-CBE2F689B674}" type="sibTrans" cxnId="{6C03722A-F43A-48F6-9226-73E059EFF7FB}">
      <dgm:prSet/>
      <dgm:spPr/>
      <dgm:t>
        <a:bodyPr/>
        <a:lstStyle/>
        <a:p>
          <a:endParaRPr lang="ru-RU" sz="1200"/>
        </a:p>
      </dgm:t>
    </dgm:pt>
    <dgm:pt modelId="{DBE90DC8-A415-4DBF-B7A4-3A3C2E628787}">
      <dgm:prSet phldrT="[Текст]" custT="1"/>
      <dgm:spPr/>
      <dgm:t>
        <a:bodyPr/>
        <a:lstStyle/>
        <a:p>
          <a:r>
            <a:rPr lang="ru-RU" sz="1200" b="1" dirty="0" smtClean="0"/>
            <a:t>Ресурсные организации</a:t>
          </a:r>
          <a:endParaRPr lang="ru-RU" sz="1200" b="1" dirty="0"/>
        </a:p>
      </dgm:t>
    </dgm:pt>
    <dgm:pt modelId="{1B89BB6C-5AD6-415D-B6C0-0613D37DD93F}" type="parTrans" cxnId="{8F499E59-0B3A-466E-BC85-701E596CA41E}">
      <dgm:prSet/>
      <dgm:spPr/>
      <dgm:t>
        <a:bodyPr/>
        <a:lstStyle/>
        <a:p>
          <a:endParaRPr lang="ru-RU" sz="1200"/>
        </a:p>
      </dgm:t>
    </dgm:pt>
    <dgm:pt modelId="{13B07620-60B3-402B-B9AC-169090E8B902}" type="sibTrans" cxnId="{8F499E59-0B3A-466E-BC85-701E596CA41E}">
      <dgm:prSet/>
      <dgm:spPr/>
      <dgm:t>
        <a:bodyPr/>
        <a:lstStyle/>
        <a:p>
          <a:endParaRPr lang="ru-RU" sz="1200"/>
        </a:p>
      </dgm:t>
    </dgm:pt>
    <dgm:pt modelId="{47F82F53-D37A-4BEF-8FDA-8B52D82285ED}">
      <dgm:prSet phldrT="[Текст]" custT="1"/>
      <dgm:spPr/>
      <dgm:t>
        <a:bodyPr/>
        <a:lstStyle/>
        <a:p>
          <a:r>
            <a:rPr lang="ru-RU" sz="1200" b="1" dirty="0" smtClean="0"/>
            <a:t>Система ПМПК</a:t>
          </a:r>
        </a:p>
      </dgm:t>
    </dgm:pt>
    <dgm:pt modelId="{2D554A41-02D8-49C4-83E8-A2B2FF65C5DA}" type="parTrans" cxnId="{12AE1009-42E7-4CBF-9E86-722476E5216F}">
      <dgm:prSet/>
      <dgm:spPr/>
      <dgm:t>
        <a:bodyPr/>
        <a:lstStyle/>
        <a:p>
          <a:endParaRPr lang="ru-RU" sz="1200"/>
        </a:p>
      </dgm:t>
    </dgm:pt>
    <dgm:pt modelId="{B14F1CF7-807D-4086-8582-65BE86965116}" type="sibTrans" cxnId="{12AE1009-42E7-4CBF-9E86-722476E5216F}">
      <dgm:prSet/>
      <dgm:spPr/>
      <dgm:t>
        <a:bodyPr/>
        <a:lstStyle/>
        <a:p>
          <a:endParaRPr lang="ru-RU" sz="1200"/>
        </a:p>
      </dgm:t>
    </dgm:pt>
    <dgm:pt modelId="{CC9BBF3D-128B-47DD-8157-49BD3ACCE3EC}">
      <dgm:prSet custT="1"/>
      <dgm:spPr/>
      <dgm:t>
        <a:bodyPr/>
        <a:lstStyle/>
        <a:p>
          <a:r>
            <a:rPr lang="ru-RU" sz="1200" b="1" dirty="0" smtClean="0"/>
            <a:t>ОО</a:t>
          </a:r>
          <a:endParaRPr lang="ru-RU" sz="1200" b="1" dirty="0"/>
        </a:p>
      </dgm:t>
    </dgm:pt>
    <dgm:pt modelId="{72615E54-17A0-4B36-A4FA-7F2F240BB3CA}" type="parTrans" cxnId="{68BA2136-20E0-448A-AED0-1EB985F0E1C5}">
      <dgm:prSet/>
      <dgm:spPr/>
      <dgm:t>
        <a:bodyPr/>
        <a:lstStyle/>
        <a:p>
          <a:endParaRPr lang="ru-RU" sz="1200"/>
        </a:p>
      </dgm:t>
    </dgm:pt>
    <dgm:pt modelId="{123F252B-2A63-4EE1-AE0C-3D00A55A9F69}" type="sibTrans" cxnId="{68BA2136-20E0-448A-AED0-1EB985F0E1C5}">
      <dgm:prSet/>
      <dgm:spPr/>
      <dgm:t>
        <a:bodyPr/>
        <a:lstStyle/>
        <a:p>
          <a:endParaRPr lang="ru-RU" sz="1200"/>
        </a:p>
      </dgm:t>
    </dgm:pt>
    <dgm:pt modelId="{41B345C7-84A2-4DC0-874B-DDD8E86175D1}">
      <dgm:prSet custT="1"/>
      <dgm:spPr/>
      <dgm:t>
        <a:bodyPr/>
        <a:lstStyle/>
        <a:p>
          <a:r>
            <a:rPr lang="ru-RU" sz="1200" b="1" dirty="0" smtClean="0"/>
            <a:t>Система </a:t>
          </a:r>
          <a:r>
            <a:rPr lang="ru-RU" sz="1200" b="1" dirty="0" err="1" smtClean="0"/>
            <a:t>ППк</a:t>
          </a:r>
          <a:r>
            <a:rPr lang="ru-RU" sz="1200" b="1" dirty="0" smtClean="0"/>
            <a:t> (95%)</a:t>
          </a:r>
          <a:endParaRPr lang="ru-RU" sz="1200" b="1" dirty="0"/>
        </a:p>
      </dgm:t>
    </dgm:pt>
    <dgm:pt modelId="{8E675B76-2DBA-4668-931C-B9C468C35715}" type="parTrans" cxnId="{CAAAB23D-C534-4E95-A0A6-9B65A2D33EBE}">
      <dgm:prSet/>
      <dgm:spPr/>
      <dgm:t>
        <a:bodyPr/>
        <a:lstStyle/>
        <a:p>
          <a:endParaRPr lang="ru-RU" sz="1200"/>
        </a:p>
      </dgm:t>
    </dgm:pt>
    <dgm:pt modelId="{D8DC644F-A63F-4547-AE74-B48D54DAB8A1}" type="sibTrans" cxnId="{CAAAB23D-C534-4E95-A0A6-9B65A2D33EBE}">
      <dgm:prSet/>
      <dgm:spPr/>
      <dgm:t>
        <a:bodyPr/>
        <a:lstStyle/>
        <a:p>
          <a:endParaRPr lang="ru-RU" sz="1200"/>
        </a:p>
      </dgm:t>
    </dgm:pt>
    <dgm:pt modelId="{61FD5344-E332-4651-8849-C520DEF18021}">
      <dgm:prSet custT="1"/>
      <dgm:spPr/>
      <dgm:t>
        <a:bodyPr/>
        <a:lstStyle/>
        <a:p>
          <a:r>
            <a:rPr lang="ru-RU" sz="1400" b="1" dirty="0" smtClean="0"/>
            <a:t>Министерство образования НСО</a:t>
          </a:r>
          <a:endParaRPr lang="ru-RU" sz="1400" b="1" dirty="0"/>
        </a:p>
      </dgm:t>
    </dgm:pt>
    <dgm:pt modelId="{791D38C3-9A6B-4907-9AA7-456DB7008E5D}" type="parTrans" cxnId="{4D3BB636-2CA7-42E4-B750-7EBDA2EB7C7A}">
      <dgm:prSet/>
      <dgm:spPr/>
      <dgm:t>
        <a:bodyPr/>
        <a:lstStyle/>
        <a:p>
          <a:endParaRPr lang="ru-RU" sz="1200"/>
        </a:p>
      </dgm:t>
    </dgm:pt>
    <dgm:pt modelId="{68B56498-84F8-453F-8FDA-20CC7DD9EBC7}" type="sibTrans" cxnId="{4D3BB636-2CA7-42E4-B750-7EBDA2EB7C7A}">
      <dgm:prSet/>
      <dgm:spPr/>
      <dgm:t>
        <a:bodyPr/>
        <a:lstStyle/>
        <a:p>
          <a:endParaRPr lang="ru-RU" sz="1200"/>
        </a:p>
      </dgm:t>
    </dgm:pt>
    <dgm:pt modelId="{C4B5C779-6C04-4307-8052-AE1AF0DEE8ED}">
      <dgm:prSet custT="1"/>
      <dgm:spPr/>
      <dgm:t>
        <a:bodyPr/>
        <a:lstStyle/>
        <a:p>
          <a:r>
            <a:rPr lang="ru-RU" sz="1200" b="1" dirty="0" smtClean="0"/>
            <a:t>ФГБОУ ВО НГПУ НОЦ «Инклюзивное образование»</a:t>
          </a:r>
          <a:endParaRPr lang="ru-RU" sz="1200" b="1" dirty="0"/>
        </a:p>
      </dgm:t>
    </dgm:pt>
    <dgm:pt modelId="{DEA4766F-873A-479E-B57B-865F7669D245}" type="parTrans" cxnId="{4E2DA4C4-5DD4-4D37-9E4C-10C15C64C37F}">
      <dgm:prSet/>
      <dgm:spPr/>
      <dgm:t>
        <a:bodyPr/>
        <a:lstStyle/>
        <a:p>
          <a:endParaRPr lang="ru-RU" sz="1200"/>
        </a:p>
      </dgm:t>
    </dgm:pt>
    <dgm:pt modelId="{2399A634-6B8C-4786-A495-5006EEA49423}" type="sibTrans" cxnId="{4E2DA4C4-5DD4-4D37-9E4C-10C15C64C37F}">
      <dgm:prSet/>
      <dgm:spPr/>
      <dgm:t>
        <a:bodyPr/>
        <a:lstStyle/>
        <a:p>
          <a:endParaRPr lang="ru-RU" sz="1200"/>
        </a:p>
      </dgm:t>
    </dgm:pt>
    <dgm:pt modelId="{202E1E1F-2DE0-40BC-8F0A-0108E1611526}">
      <dgm:prSet custT="1"/>
      <dgm:spPr/>
      <dgm:t>
        <a:bodyPr/>
        <a:lstStyle/>
        <a:p>
          <a:r>
            <a:rPr lang="ru-RU" sz="1200" b="1" dirty="0" smtClean="0"/>
            <a:t>ГАУ ДПО НСО </a:t>
          </a:r>
          <a:r>
            <a:rPr lang="ru-RU" sz="1200" b="1" dirty="0" err="1" smtClean="0"/>
            <a:t>НИПКиПРО</a:t>
          </a:r>
          <a:endParaRPr lang="ru-RU" sz="1200" b="1" dirty="0"/>
        </a:p>
      </dgm:t>
    </dgm:pt>
    <dgm:pt modelId="{C228A725-4DF1-4BBE-8D88-4CB9F6046CC1}" type="parTrans" cxnId="{59D8D9D3-1B0D-4BFD-84C0-4DCB01E14589}">
      <dgm:prSet/>
      <dgm:spPr/>
      <dgm:t>
        <a:bodyPr/>
        <a:lstStyle/>
        <a:p>
          <a:endParaRPr lang="ru-RU" sz="1200"/>
        </a:p>
      </dgm:t>
    </dgm:pt>
    <dgm:pt modelId="{828A46F9-4CC1-44A5-9C5C-C4BB481B346E}" type="sibTrans" cxnId="{59D8D9D3-1B0D-4BFD-84C0-4DCB01E14589}">
      <dgm:prSet/>
      <dgm:spPr/>
      <dgm:t>
        <a:bodyPr/>
        <a:lstStyle/>
        <a:p>
          <a:endParaRPr lang="ru-RU" sz="1200"/>
        </a:p>
      </dgm:t>
    </dgm:pt>
    <dgm:pt modelId="{1B2A91D6-C4CC-4D33-9ADC-88720549C4E7}">
      <dgm:prSet custT="1"/>
      <dgm:spPr/>
      <dgm:t>
        <a:bodyPr/>
        <a:lstStyle/>
        <a:p>
          <a:r>
            <a:rPr lang="ru-RU" sz="1200" b="1" dirty="0" smtClean="0"/>
            <a:t>Ресурсные центры ППМС сопровождения</a:t>
          </a:r>
          <a:endParaRPr lang="ru-RU" sz="1200" b="1" dirty="0"/>
        </a:p>
      </dgm:t>
    </dgm:pt>
    <dgm:pt modelId="{989DB9D4-4B07-404E-AAB0-F6FD0EBDD32D}" type="parTrans" cxnId="{DA3EB964-52AF-43F8-B454-562DAA6C9062}">
      <dgm:prSet/>
      <dgm:spPr/>
      <dgm:t>
        <a:bodyPr/>
        <a:lstStyle/>
        <a:p>
          <a:endParaRPr lang="ru-RU" sz="1200"/>
        </a:p>
      </dgm:t>
    </dgm:pt>
    <dgm:pt modelId="{B3D470EE-29AA-4363-8CA1-E952E0824EDA}" type="sibTrans" cxnId="{DA3EB964-52AF-43F8-B454-562DAA6C9062}">
      <dgm:prSet/>
      <dgm:spPr/>
      <dgm:t>
        <a:bodyPr/>
        <a:lstStyle/>
        <a:p>
          <a:endParaRPr lang="ru-RU" sz="1200"/>
        </a:p>
      </dgm:t>
    </dgm:pt>
    <dgm:pt modelId="{7BA935FB-A269-4CAB-9E42-59EF48CD09CA}">
      <dgm:prSet custT="1"/>
      <dgm:spPr/>
      <dgm:t>
        <a:bodyPr/>
        <a:lstStyle/>
        <a:p>
          <a:r>
            <a:rPr lang="ru-RU" sz="1200" b="1" dirty="0" smtClean="0"/>
            <a:t>Муниципальные ППМС-центры</a:t>
          </a:r>
          <a:endParaRPr lang="ru-RU" sz="1200" b="1" dirty="0"/>
        </a:p>
      </dgm:t>
    </dgm:pt>
    <dgm:pt modelId="{0A846CC4-458F-4BE2-A496-D6E9D2400B8F}" type="parTrans" cxnId="{1673EAC0-1BBC-4970-A0CC-660E58862FD3}">
      <dgm:prSet/>
      <dgm:spPr/>
      <dgm:t>
        <a:bodyPr/>
        <a:lstStyle/>
        <a:p>
          <a:endParaRPr lang="ru-RU" sz="1200"/>
        </a:p>
      </dgm:t>
    </dgm:pt>
    <dgm:pt modelId="{6E4CA211-2BC3-41F3-8508-C0C9FE530F9E}" type="sibTrans" cxnId="{1673EAC0-1BBC-4970-A0CC-660E58862FD3}">
      <dgm:prSet/>
      <dgm:spPr/>
      <dgm:t>
        <a:bodyPr/>
        <a:lstStyle/>
        <a:p>
          <a:endParaRPr lang="ru-RU" sz="1200"/>
        </a:p>
      </dgm:t>
    </dgm:pt>
    <dgm:pt modelId="{B034BF8B-812E-4E4D-92EF-3F8C04141F50}">
      <dgm:prSet/>
      <dgm:spPr/>
      <dgm:t>
        <a:bodyPr/>
        <a:lstStyle/>
        <a:p>
          <a:endParaRPr lang="ru-RU"/>
        </a:p>
      </dgm:t>
    </dgm:pt>
    <dgm:pt modelId="{71D0E2D3-73B9-4D61-B4E4-6749B9448F00}" type="parTrans" cxnId="{48D875F9-2E1B-45EE-8FB4-751ED76B4963}">
      <dgm:prSet/>
      <dgm:spPr/>
      <dgm:t>
        <a:bodyPr/>
        <a:lstStyle/>
        <a:p>
          <a:endParaRPr lang="ru-RU"/>
        </a:p>
      </dgm:t>
    </dgm:pt>
    <dgm:pt modelId="{9F228BE3-2583-40DD-B60E-2F894E7DE23D}" type="sibTrans" cxnId="{48D875F9-2E1B-45EE-8FB4-751ED76B4963}">
      <dgm:prSet/>
      <dgm:spPr/>
      <dgm:t>
        <a:bodyPr/>
        <a:lstStyle/>
        <a:p>
          <a:endParaRPr lang="ru-RU"/>
        </a:p>
      </dgm:t>
    </dgm:pt>
    <dgm:pt modelId="{981CC45E-FE9F-4B64-9FAF-3B105113DDB6}">
      <dgm:prSet/>
      <dgm:spPr/>
      <dgm:t>
        <a:bodyPr/>
        <a:lstStyle/>
        <a:p>
          <a:endParaRPr lang="ru-RU"/>
        </a:p>
      </dgm:t>
    </dgm:pt>
    <dgm:pt modelId="{66F4F419-7C7E-4867-BE38-A72773EAC4A5}" type="parTrans" cxnId="{F58FECD6-4FC5-48A0-BDD5-BA6B00E13800}">
      <dgm:prSet/>
      <dgm:spPr/>
      <dgm:t>
        <a:bodyPr/>
        <a:lstStyle/>
        <a:p>
          <a:endParaRPr lang="ru-RU"/>
        </a:p>
      </dgm:t>
    </dgm:pt>
    <dgm:pt modelId="{A022A4FD-1382-48A6-98AA-7B4ED6714D9A}" type="sibTrans" cxnId="{F58FECD6-4FC5-48A0-BDD5-BA6B00E13800}">
      <dgm:prSet/>
      <dgm:spPr/>
      <dgm:t>
        <a:bodyPr/>
        <a:lstStyle/>
        <a:p>
          <a:endParaRPr lang="ru-RU"/>
        </a:p>
      </dgm:t>
    </dgm:pt>
    <dgm:pt modelId="{1E5529D2-9FF8-415D-8677-C009303D8A72}">
      <dgm:prSet custT="1"/>
      <dgm:spPr/>
      <dgm:t>
        <a:bodyPr/>
        <a:lstStyle/>
        <a:p>
          <a:r>
            <a:rPr lang="ru-RU" sz="1200" b="1" dirty="0" smtClean="0"/>
            <a:t>Министерство здравоохранения НСО</a:t>
          </a:r>
          <a:endParaRPr lang="ru-RU" sz="1200" b="1" dirty="0"/>
        </a:p>
      </dgm:t>
    </dgm:pt>
    <dgm:pt modelId="{068E3FD9-0777-4577-A036-3BD623545171}" type="parTrans" cxnId="{9282D048-ECE2-4DEF-B885-01AA93C76776}">
      <dgm:prSet/>
      <dgm:spPr/>
      <dgm:t>
        <a:bodyPr/>
        <a:lstStyle/>
        <a:p>
          <a:endParaRPr lang="ru-RU"/>
        </a:p>
      </dgm:t>
    </dgm:pt>
    <dgm:pt modelId="{684C9D8C-7AB5-426D-80A6-319184D75ED1}" type="sibTrans" cxnId="{9282D048-ECE2-4DEF-B885-01AA93C76776}">
      <dgm:prSet/>
      <dgm:spPr/>
      <dgm:t>
        <a:bodyPr/>
        <a:lstStyle/>
        <a:p>
          <a:endParaRPr lang="ru-RU"/>
        </a:p>
      </dgm:t>
    </dgm:pt>
    <dgm:pt modelId="{E21D99DD-6A4C-4107-98DF-DB136E947040}">
      <dgm:prSet/>
      <dgm:spPr/>
      <dgm:t>
        <a:bodyPr/>
        <a:lstStyle/>
        <a:p>
          <a:r>
            <a:rPr lang="ru-RU" b="1" dirty="0" smtClean="0"/>
            <a:t>Министерство труда и социального развития НСО</a:t>
          </a:r>
          <a:endParaRPr lang="ru-RU" b="1" dirty="0"/>
        </a:p>
      </dgm:t>
    </dgm:pt>
    <dgm:pt modelId="{95B9A268-2D86-4B82-B6D9-FCC8E6A1F3A4}" type="parTrans" cxnId="{E61329D0-952E-4593-BA4E-D8F6AD909497}">
      <dgm:prSet/>
      <dgm:spPr/>
      <dgm:t>
        <a:bodyPr/>
        <a:lstStyle/>
        <a:p>
          <a:endParaRPr lang="ru-RU"/>
        </a:p>
      </dgm:t>
    </dgm:pt>
    <dgm:pt modelId="{7A36B264-05A3-430F-832D-8144BC092239}" type="sibTrans" cxnId="{E61329D0-952E-4593-BA4E-D8F6AD909497}">
      <dgm:prSet/>
      <dgm:spPr/>
      <dgm:t>
        <a:bodyPr/>
        <a:lstStyle/>
        <a:p>
          <a:endParaRPr lang="ru-RU"/>
        </a:p>
      </dgm:t>
    </dgm:pt>
    <dgm:pt modelId="{9F5BEF96-0934-4F82-BCBB-543CFC79B3D4}">
      <dgm:prSet/>
      <dgm:spPr/>
      <dgm:t>
        <a:bodyPr/>
        <a:lstStyle/>
        <a:p>
          <a:endParaRPr lang="ru-RU"/>
        </a:p>
      </dgm:t>
    </dgm:pt>
    <dgm:pt modelId="{B3AA18C8-E201-4E6E-8F37-5545D05B837B}" type="parTrans" cxnId="{F65880EA-BB38-438F-8E27-CAF4BA853900}">
      <dgm:prSet/>
      <dgm:spPr/>
      <dgm:t>
        <a:bodyPr/>
        <a:lstStyle/>
        <a:p>
          <a:endParaRPr lang="ru-RU"/>
        </a:p>
      </dgm:t>
    </dgm:pt>
    <dgm:pt modelId="{05FC7666-7565-4F52-B73B-BAF284580318}" type="sibTrans" cxnId="{F65880EA-BB38-438F-8E27-CAF4BA853900}">
      <dgm:prSet/>
      <dgm:spPr/>
      <dgm:t>
        <a:bodyPr/>
        <a:lstStyle/>
        <a:p>
          <a:endParaRPr lang="ru-RU"/>
        </a:p>
      </dgm:t>
    </dgm:pt>
    <dgm:pt modelId="{A9657104-BC60-4A6E-8FA2-73FAFDE16FC0}">
      <dgm:prSet/>
      <dgm:spPr/>
      <dgm:t>
        <a:bodyPr/>
        <a:lstStyle/>
        <a:p>
          <a:r>
            <a:rPr lang="ru-RU" b="1" dirty="0" smtClean="0"/>
            <a:t>МОУО</a:t>
          </a:r>
        </a:p>
      </dgm:t>
    </dgm:pt>
    <dgm:pt modelId="{C70025F9-6BD5-4418-9A50-202FD3CFA26A}" type="parTrans" cxnId="{5A81D5E8-2B98-4409-9182-8D6A9E14F8B5}">
      <dgm:prSet/>
      <dgm:spPr/>
      <dgm:t>
        <a:bodyPr/>
        <a:lstStyle/>
        <a:p>
          <a:endParaRPr lang="ru-RU"/>
        </a:p>
      </dgm:t>
    </dgm:pt>
    <dgm:pt modelId="{8D6C1BEF-7B4B-4389-BAAE-76799F8696BD}" type="sibTrans" cxnId="{5A81D5E8-2B98-4409-9182-8D6A9E14F8B5}">
      <dgm:prSet/>
      <dgm:spPr/>
      <dgm:t>
        <a:bodyPr/>
        <a:lstStyle/>
        <a:p>
          <a:endParaRPr lang="ru-RU"/>
        </a:p>
      </dgm:t>
    </dgm:pt>
    <dgm:pt modelId="{95D16DA6-CDE8-4DC4-859A-E0698D074050}" type="pres">
      <dgm:prSet presAssocID="{C1EDF757-3937-4A38-8DE1-198A1725F3C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F361ECF-77D7-4C8D-8A38-B84CB857FAC7}" type="pres">
      <dgm:prSet presAssocID="{1E5529D2-9FF8-415D-8677-C009303D8A72}" presName="hierRoot1" presStyleCnt="0"/>
      <dgm:spPr/>
    </dgm:pt>
    <dgm:pt modelId="{9949234D-07DF-4B71-B5EC-A5DDA5C2600F}" type="pres">
      <dgm:prSet presAssocID="{1E5529D2-9FF8-415D-8677-C009303D8A72}" presName="composite" presStyleCnt="0"/>
      <dgm:spPr/>
    </dgm:pt>
    <dgm:pt modelId="{9C174697-BD11-446B-8394-46F778743B99}" type="pres">
      <dgm:prSet presAssocID="{1E5529D2-9FF8-415D-8677-C009303D8A72}" presName="background" presStyleLbl="node0" presStyleIdx="0" presStyleCnt="3"/>
      <dgm:spPr/>
    </dgm:pt>
    <dgm:pt modelId="{24D1723D-4686-420C-9506-2EA001A89661}" type="pres">
      <dgm:prSet presAssocID="{1E5529D2-9FF8-415D-8677-C009303D8A72}" presName="text" presStyleLbl="fgAcc0" presStyleIdx="0" presStyleCnt="3" custScaleX="177863" custLinFactNeighborX="-59904" custLinFactNeighborY="23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E7226B-DB93-446C-A7FA-908E4873AAEF}" type="pres">
      <dgm:prSet presAssocID="{1E5529D2-9FF8-415D-8677-C009303D8A72}" presName="hierChild2" presStyleCnt="0"/>
      <dgm:spPr/>
    </dgm:pt>
    <dgm:pt modelId="{1C4BBBF8-83BE-47EF-A30B-639982CE4F8A}" type="pres">
      <dgm:prSet presAssocID="{61FD5344-E332-4651-8849-C520DEF18021}" presName="hierRoot1" presStyleCnt="0"/>
      <dgm:spPr/>
    </dgm:pt>
    <dgm:pt modelId="{A298186E-351C-4DE6-B5AC-9646232B2E56}" type="pres">
      <dgm:prSet presAssocID="{61FD5344-E332-4651-8849-C520DEF18021}" presName="composite" presStyleCnt="0"/>
      <dgm:spPr/>
    </dgm:pt>
    <dgm:pt modelId="{4CB50FC8-D96D-4934-91A6-22591735D603}" type="pres">
      <dgm:prSet presAssocID="{61FD5344-E332-4651-8849-C520DEF18021}" presName="background" presStyleLbl="node0" presStyleIdx="1" presStyleCnt="3"/>
      <dgm:spPr/>
    </dgm:pt>
    <dgm:pt modelId="{CC99D98C-3EE2-45E8-9016-27B26AF1668D}" type="pres">
      <dgm:prSet presAssocID="{61FD5344-E332-4651-8849-C520DEF18021}" presName="text" presStyleLbl="fgAcc0" presStyleIdx="1" presStyleCnt="3" custScaleX="1914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49B2F1-E7CA-40EC-A014-ED1DE83CFF7E}" type="pres">
      <dgm:prSet presAssocID="{61FD5344-E332-4651-8849-C520DEF18021}" presName="hierChild2" presStyleCnt="0"/>
      <dgm:spPr/>
    </dgm:pt>
    <dgm:pt modelId="{68BCE081-A39C-497A-B6C9-AEB842F1E5E9}" type="pres">
      <dgm:prSet presAssocID="{C228A725-4DF1-4BBE-8D88-4CB9F6046CC1}" presName="Name10" presStyleLbl="parChTrans1D2" presStyleIdx="0" presStyleCnt="3"/>
      <dgm:spPr/>
      <dgm:t>
        <a:bodyPr/>
        <a:lstStyle/>
        <a:p>
          <a:endParaRPr lang="ru-RU"/>
        </a:p>
      </dgm:t>
    </dgm:pt>
    <dgm:pt modelId="{45785346-7E8A-44A4-AF38-28988251B9AF}" type="pres">
      <dgm:prSet presAssocID="{202E1E1F-2DE0-40BC-8F0A-0108E1611526}" presName="hierRoot2" presStyleCnt="0"/>
      <dgm:spPr/>
    </dgm:pt>
    <dgm:pt modelId="{7E7A5813-0B19-4A6D-8634-AADAED2591D8}" type="pres">
      <dgm:prSet presAssocID="{202E1E1F-2DE0-40BC-8F0A-0108E1611526}" presName="composite2" presStyleCnt="0"/>
      <dgm:spPr/>
    </dgm:pt>
    <dgm:pt modelId="{C1A13304-1EA9-4291-8010-C96A9733973B}" type="pres">
      <dgm:prSet presAssocID="{202E1E1F-2DE0-40BC-8F0A-0108E1611526}" presName="background2" presStyleLbl="node2" presStyleIdx="0" presStyleCnt="3"/>
      <dgm:spPr/>
    </dgm:pt>
    <dgm:pt modelId="{AA7DBB00-0585-4D57-8D1F-799663DA9355}" type="pres">
      <dgm:prSet presAssocID="{202E1E1F-2DE0-40BC-8F0A-0108E1611526}" presName="text2" presStyleLbl="fgAcc2" presStyleIdx="0" presStyleCnt="3" custLinFactNeighborX="15940" custLinFactNeighborY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B45265-2DD9-4D1A-A666-1DB1265560CB}" type="pres">
      <dgm:prSet presAssocID="{202E1E1F-2DE0-40BC-8F0A-0108E1611526}" presName="hierChild3" presStyleCnt="0"/>
      <dgm:spPr/>
    </dgm:pt>
    <dgm:pt modelId="{5A2EAA0A-FF05-4F89-BE9D-8297743953B0}" type="pres">
      <dgm:prSet presAssocID="{989DB9D4-4B07-404E-AAB0-F6FD0EBDD32D}" presName="Name17" presStyleLbl="parChTrans1D3" presStyleIdx="0" presStyleCnt="7"/>
      <dgm:spPr/>
      <dgm:t>
        <a:bodyPr/>
        <a:lstStyle/>
        <a:p>
          <a:endParaRPr lang="ru-RU"/>
        </a:p>
      </dgm:t>
    </dgm:pt>
    <dgm:pt modelId="{46EC7DC8-1490-4C57-A8D4-F6496BD62460}" type="pres">
      <dgm:prSet presAssocID="{1B2A91D6-C4CC-4D33-9ADC-88720549C4E7}" presName="hierRoot3" presStyleCnt="0"/>
      <dgm:spPr/>
    </dgm:pt>
    <dgm:pt modelId="{88A4B3AE-9EC1-4ED0-8B42-27BA49E6B003}" type="pres">
      <dgm:prSet presAssocID="{1B2A91D6-C4CC-4D33-9ADC-88720549C4E7}" presName="composite3" presStyleCnt="0"/>
      <dgm:spPr/>
    </dgm:pt>
    <dgm:pt modelId="{DD7D0112-ABD1-4E16-BC08-0F6692A340E7}" type="pres">
      <dgm:prSet presAssocID="{1B2A91D6-C4CC-4D33-9ADC-88720549C4E7}" presName="background3" presStyleLbl="node3" presStyleIdx="0" presStyleCnt="7"/>
      <dgm:spPr/>
    </dgm:pt>
    <dgm:pt modelId="{E759398A-4076-4147-BBC6-4D4834402437}" type="pres">
      <dgm:prSet presAssocID="{1B2A91D6-C4CC-4D33-9ADC-88720549C4E7}" presName="text3" presStyleLbl="fgAcc3" presStyleIdx="0" presStyleCnt="7" custScaleX="115995" custLinFactNeighborX="-88009" custLinFactNeighborY="312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864743-0790-4C57-BCB9-131CCE89BAAB}" type="pres">
      <dgm:prSet presAssocID="{1B2A91D6-C4CC-4D33-9ADC-88720549C4E7}" presName="hierChild4" presStyleCnt="0"/>
      <dgm:spPr/>
    </dgm:pt>
    <dgm:pt modelId="{B768F430-80D5-4978-A8B2-F88C4250AAEF}" type="pres">
      <dgm:prSet presAssocID="{26CF81C5-D2DD-46EE-9A61-6504F0161D3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CF4A6D06-7094-4215-9C5C-8764BF10F37A}" type="pres">
      <dgm:prSet presAssocID="{3D4C486D-2904-4204-9D91-0568FD252789}" presName="hierRoot2" presStyleCnt="0"/>
      <dgm:spPr/>
    </dgm:pt>
    <dgm:pt modelId="{C6E0F3DA-8A4A-45ED-ACC6-DDB17CF0FE2F}" type="pres">
      <dgm:prSet presAssocID="{3D4C486D-2904-4204-9D91-0568FD252789}" presName="composite2" presStyleCnt="0"/>
      <dgm:spPr/>
    </dgm:pt>
    <dgm:pt modelId="{26F3D9BF-3687-49FF-886A-2C9B2C6E7B2E}" type="pres">
      <dgm:prSet presAssocID="{3D4C486D-2904-4204-9D91-0568FD252789}" presName="background2" presStyleLbl="node2" presStyleIdx="1" presStyleCnt="3"/>
      <dgm:spPr/>
    </dgm:pt>
    <dgm:pt modelId="{F3C5F25D-5D00-427E-BD13-BAA524130820}" type="pres">
      <dgm:prSet presAssocID="{3D4C486D-2904-4204-9D91-0568FD252789}" presName="text2" presStyleLbl="fgAcc2" presStyleIdx="1" presStyleCnt="3" custScaleX="1740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E33B84-1CBF-493F-A101-66E34DE77013}" type="pres">
      <dgm:prSet presAssocID="{3D4C486D-2904-4204-9D91-0568FD252789}" presName="hierChild3" presStyleCnt="0"/>
      <dgm:spPr/>
    </dgm:pt>
    <dgm:pt modelId="{5B06CEAD-A547-41F9-BFEA-76F130064E6E}" type="pres">
      <dgm:prSet presAssocID="{366E8837-E82C-460A-A9B6-46C7923B6A26}" presName="Name17" presStyleLbl="parChTrans1D3" presStyleIdx="1" presStyleCnt="7"/>
      <dgm:spPr/>
      <dgm:t>
        <a:bodyPr/>
        <a:lstStyle/>
        <a:p>
          <a:endParaRPr lang="ru-RU"/>
        </a:p>
      </dgm:t>
    </dgm:pt>
    <dgm:pt modelId="{4377EB8F-3A9B-46D5-9C13-6A4D4F5DF261}" type="pres">
      <dgm:prSet presAssocID="{3A4671E2-79BB-4A17-A14A-075DABBE63CC}" presName="hierRoot3" presStyleCnt="0"/>
      <dgm:spPr/>
    </dgm:pt>
    <dgm:pt modelId="{D9A9CA76-1FE1-4780-B492-444023025B92}" type="pres">
      <dgm:prSet presAssocID="{3A4671E2-79BB-4A17-A14A-075DABBE63CC}" presName="composite3" presStyleCnt="0"/>
      <dgm:spPr/>
    </dgm:pt>
    <dgm:pt modelId="{FED90867-38D0-49FC-B751-EDDC36B47297}" type="pres">
      <dgm:prSet presAssocID="{3A4671E2-79BB-4A17-A14A-075DABBE63CC}" presName="background3" presStyleLbl="node3" presStyleIdx="1" presStyleCnt="7"/>
      <dgm:spPr/>
    </dgm:pt>
    <dgm:pt modelId="{2A364033-5BF6-45CD-8BF6-AE8C80497166}" type="pres">
      <dgm:prSet presAssocID="{3A4671E2-79BB-4A17-A14A-075DABBE63CC}" presName="text3" presStyleLbl="fgAcc3" presStyleIdx="1" presStyleCnt="7" custLinFactNeighborX="-8801" custLinFactNeighborY="-2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D0B2BE-4C9E-4559-8882-6A3420019272}" type="pres">
      <dgm:prSet presAssocID="{3A4671E2-79BB-4A17-A14A-075DABBE63CC}" presName="hierChild4" presStyleCnt="0"/>
      <dgm:spPr/>
    </dgm:pt>
    <dgm:pt modelId="{2AC8C1AD-3825-4172-9C28-E9206715B7EB}" type="pres">
      <dgm:prSet presAssocID="{504E376D-6CAB-432C-B68D-3FE834583991}" presName="Name23" presStyleLbl="parChTrans1D4" presStyleIdx="0" presStyleCnt="5"/>
      <dgm:spPr/>
      <dgm:t>
        <a:bodyPr/>
        <a:lstStyle/>
        <a:p>
          <a:endParaRPr lang="ru-RU"/>
        </a:p>
      </dgm:t>
    </dgm:pt>
    <dgm:pt modelId="{532ADA12-E02F-4525-9588-A9CF313E4ADA}" type="pres">
      <dgm:prSet presAssocID="{BDE54B37-4A11-4341-BBB0-DAE85898A60B}" presName="hierRoot4" presStyleCnt="0"/>
      <dgm:spPr/>
    </dgm:pt>
    <dgm:pt modelId="{3FC02902-10EE-48FB-8F9B-4A30FA1F6EE0}" type="pres">
      <dgm:prSet presAssocID="{BDE54B37-4A11-4341-BBB0-DAE85898A60B}" presName="composite4" presStyleCnt="0"/>
      <dgm:spPr/>
    </dgm:pt>
    <dgm:pt modelId="{9645EE8D-8F79-4576-885A-70F152C2E5FC}" type="pres">
      <dgm:prSet presAssocID="{BDE54B37-4A11-4341-BBB0-DAE85898A60B}" presName="background4" presStyleLbl="node4" presStyleIdx="0" presStyleCnt="5"/>
      <dgm:spPr/>
    </dgm:pt>
    <dgm:pt modelId="{7089EA23-26D4-4193-A252-8A53A4C96158}" type="pres">
      <dgm:prSet presAssocID="{BDE54B37-4A11-4341-BBB0-DAE85898A60B}" presName="text4" presStyleLbl="fgAcc4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5EE10E-6072-4B9B-AC31-C4033B8EA270}" type="pres">
      <dgm:prSet presAssocID="{BDE54B37-4A11-4341-BBB0-DAE85898A60B}" presName="hierChild5" presStyleCnt="0"/>
      <dgm:spPr/>
    </dgm:pt>
    <dgm:pt modelId="{4AA35ECC-29D3-4EA3-B7D6-3AC4F5C6C8A6}" type="pres">
      <dgm:prSet presAssocID="{1B89BB6C-5AD6-415D-B6C0-0613D37DD93F}" presName="Name23" presStyleLbl="parChTrans1D4" presStyleIdx="1" presStyleCnt="5"/>
      <dgm:spPr/>
      <dgm:t>
        <a:bodyPr/>
        <a:lstStyle/>
        <a:p>
          <a:endParaRPr lang="ru-RU"/>
        </a:p>
      </dgm:t>
    </dgm:pt>
    <dgm:pt modelId="{0B85C7A4-DF23-457B-B20F-341699C06661}" type="pres">
      <dgm:prSet presAssocID="{DBE90DC8-A415-4DBF-B7A4-3A3C2E628787}" presName="hierRoot4" presStyleCnt="0"/>
      <dgm:spPr/>
    </dgm:pt>
    <dgm:pt modelId="{0A6F06F6-37C4-4B93-B3E7-D0AC2B075F06}" type="pres">
      <dgm:prSet presAssocID="{DBE90DC8-A415-4DBF-B7A4-3A3C2E628787}" presName="composite4" presStyleCnt="0"/>
      <dgm:spPr/>
    </dgm:pt>
    <dgm:pt modelId="{AE86DCFF-9B1D-4517-A795-EA73D75EFCA2}" type="pres">
      <dgm:prSet presAssocID="{DBE90DC8-A415-4DBF-B7A4-3A3C2E628787}" presName="background4" presStyleLbl="node4" presStyleIdx="1" presStyleCnt="5"/>
      <dgm:spPr/>
    </dgm:pt>
    <dgm:pt modelId="{68E48867-88EF-4773-B4B4-7F3A0D2789D2}" type="pres">
      <dgm:prSet presAssocID="{DBE90DC8-A415-4DBF-B7A4-3A3C2E628787}" presName="text4" presStyleLbl="fgAcc4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03091F-633A-4C73-9AB4-A6CA6BABF2DC}" type="pres">
      <dgm:prSet presAssocID="{DBE90DC8-A415-4DBF-B7A4-3A3C2E628787}" presName="hierChild5" presStyleCnt="0"/>
      <dgm:spPr/>
    </dgm:pt>
    <dgm:pt modelId="{8BEE7C54-70A5-41C8-A742-2F9A98C1755E}" type="pres">
      <dgm:prSet presAssocID="{72615E54-17A0-4B36-A4FA-7F2F240BB3CA}" presName="Name23" presStyleLbl="parChTrans1D4" presStyleIdx="2" presStyleCnt="5"/>
      <dgm:spPr/>
      <dgm:t>
        <a:bodyPr/>
        <a:lstStyle/>
        <a:p>
          <a:endParaRPr lang="ru-RU"/>
        </a:p>
      </dgm:t>
    </dgm:pt>
    <dgm:pt modelId="{8CA4D96E-9B92-4D42-916D-DBA9CA743DB0}" type="pres">
      <dgm:prSet presAssocID="{CC9BBF3D-128B-47DD-8157-49BD3ACCE3EC}" presName="hierRoot4" presStyleCnt="0"/>
      <dgm:spPr/>
    </dgm:pt>
    <dgm:pt modelId="{C12E9C53-6DCE-459D-AC16-35DCB3A7ADF4}" type="pres">
      <dgm:prSet presAssocID="{CC9BBF3D-128B-47DD-8157-49BD3ACCE3EC}" presName="composite4" presStyleCnt="0"/>
      <dgm:spPr/>
    </dgm:pt>
    <dgm:pt modelId="{539D5956-DC19-4C63-8D40-51B38966A309}" type="pres">
      <dgm:prSet presAssocID="{CC9BBF3D-128B-47DD-8157-49BD3ACCE3EC}" presName="background4" presStyleLbl="node4" presStyleIdx="2" presStyleCnt="5"/>
      <dgm:spPr/>
    </dgm:pt>
    <dgm:pt modelId="{FE45B979-C243-4777-9AD0-DDF1D86EDFB7}" type="pres">
      <dgm:prSet presAssocID="{CC9BBF3D-128B-47DD-8157-49BD3ACCE3EC}" presName="text4" presStyleLbl="fgAcc4" presStyleIdx="2" presStyleCnt="5" custLinFactX="119453" custLinFactNeighborX="200000" custLinFactNeighborY="-308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CF3B03-A4C3-4061-A579-2C6D3AE29F4D}" type="pres">
      <dgm:prSet presAssocID="{CC9BBF3D-128B-47DD-8157-49BD3ACCE3EC}" presName="hierChild5" presStyleCnt="0"/>
      <dgm:spPr/>
    </dgm:pt>
    <dgm:pt modelId="{28868CF9-BC39-4313-922B-3EBA1AD0E0FF}" type="pres">
      <dgm:prSet presAssocID="{66F4F419-7C7E-4867-BE38-A72773EAC4A5}" presName="Name23" presStyleLbl="parChTrans1D4" presStyleIdx="3" presStyleCnt="5"/>
      <dgm:spPr/>
      <dgm:t>
        <a:bodyPr/>
        <a:lstStyle/>
        <a:p>
          <a:endParaRPr lang="ru-RU"/>
        </a:p>
      </dgm:t>
    </dgm:pt>
    <dgm:pt modelId="{A37600DC-AB0C-4C1D-BB4F-48D2C8A02479}" type="pres">
      <dgm:prSet presAssocID="{981CC45E-FE9F-4B64-9FAF-3B105113DDB6}" presName="hierRoot4" presStyleCnt="0"/>
      <dgm:spPr/>
    </dgm:pt>
    <dgm:pt modelId="{5A720E3E-ECB8-45B3-BCDE-74EC141552FA}" type="pres">
      <dgm:prSet presAssocID="{981CC45E-FE9F-4B64-9FAF-3B105113DDB6}" presName="composite4" presStyleCnt="0"/>
      <dgm:spPr/>
    </dgm:pt>
    <dgm:pt modelId="{945591F5-05A2-4FE6-8F78-FB1F6101D39D}" type="pres">
      <dgm:prSet presAssocID="{981CC45E-FE9F-4B64-9FAF-3B105113DDB6}" presName="background4" presStyleLbl="node4" presStyleIdx="3" presStyleCnt="5"/>
      <dgm:spPr/>
    </dgm:pt>
    <dgm:pt modelId="{0B0107A2-CB35-4244-A97C-A30D236ACCDB}" type="pres">
      <dgm:prSet presAssocID="{981CC45E-FE9F-4B64-9FAF-3B105113DDB6}" presName="text4" presStyleLbl="fgAcc4" presStyleIdx="3" presStyleCnt="5" custLinFactX="160275" custLinFactNeighborX="200000" custLinFactNeighborY="-296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7B1715-9FC1-40C1-BECB-6A70D8CC1D54}" type="pres">
      <dgm:prSet presAssocID="{981CC45E-FE9F-4B64-9FAF-3B105113DDB6}" presName="hierChild5" presStyleCnt="0"/>
      <dgm:spPr/>
    </dgm:pt>
    <dgm:pt modelId="{ACA447BC-0EBE-4E10-9AD1-67E34AB77162}" type="pres">
      <dgm:prSet presAssocID="{C70025F9-6BD5-4418-9A50-202FD3CFA26A}" presName="Name17" presStyleLbl="parChTrans1D3" presStyleIdx="2" presStyleCnt="7"/>
      <dgm:spPr/>
      <dgm:t>
        <a:bodyPr/>
        <a:lstStyle/>
        <a:p>
          <a:endParaRPr lang="ru-RU"/>
        </a:p>
      </dgm:t>
    </dgm:pt>
    <dgm:pt modelId="{CD0FA6A8-8A93-4454-911E-81F66CB7E5B9}" type="pres">
      <dgm:prSet presAssocID="{A9657104-BC60-4A6E-8FA2-73FAFDE16FC0}" presName="hierRoot3" presStyleCnt="0"/>
      <dgm:spPr/>
    </dgm:pt>
    <dgm:pt modelId="{CF128D86-93E6-4D68-8ECE-F8BCE2F4F163}" type="pres">
      <dgm:prSet presAssocID="{A9657104-BC60-4A6E-8FA2-73FAFDE16FC0}" presName="composite3" presStyleCnt="0"/>
      <dgm:spPr/>
    </dgm:pt>
    <dgm:pt modelId="{A05AF0FB-8001-49AD-8D7F-1B36B8DFB99C}" type="pres">
      <dgm:prSet presAssocID="{A9657104-BC60-4A6E-8FA2-73FAFDE16FC0}" presName="background3" presStyleLbl="node3" presStyleIdx="2" presStyleCnt="7"/>
      <dgm:spPr/>
    </dgm:pt>
    <dgm:pt modelId="{FE1CADD4-9BE3-4C42-8DF5-C184AF10BD43}" type="pres">
      <dgm:prSet presAssocID="{A9657104-BC60-4A6E-8FA2-73FAFDE16FC0}" presName="text3" presStyleLbl="fgAcc3" presStyleIdx="2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E27A0-55BC-4348-B35D-A8C9FB85F3E7}" type="pres">
      <dgm:prSet presAssocID="{A9657104-BC60-4A6E-8FA2-73FAFDE16FC0}" presName="hierChild4" presStyleCnt="0"/>
      <dgm:spPr/>
    </dgm:pt>
    <dgm:pt modelId="{28DA1056-AD50-4E72-A6CF-AD25FD0E5BE6}" type="pres">
      <dgm:prSet presAssocID="{2D554A41-02D8-49C4-83E8-A2B2FF65C5DA}" presName="Name17" presStyleLbl="parChTrans1D3" presStyleIdx="3" presStyleCnt="7"/>
      <dgm:spPr/>
      <dgm:t>
        <a:bodyPr/>
        <a:lstStyle/>
        <a:p>
          <a:endParaRPr lang="ru-RU"/>
        </a:p>
      </dgm:t>
    </dgm:pt>
    <dgm:pt modelId="{ECE591A3-BEDE-4577-97C9-2D0EC348716F}" type="pres">
      <dgm:prSet presAssocID="{47F82F53-D37A-4BEF-8FDA-8B52D82285ED}" presName="hierRoot3" presStyleCnt="0"/>
      <dgm:spPr/>
    </dgm:pt>
    <dgm:pt modelId="{21AAD54B-16D1-414E-9E6F-A4B3ACBDAA14}" type="pres">
      <dgm:prSet presAssocID="{47F82F53-D37A-4BEF-8FDA-8B52D82285ED}" presName="composite3" presStyleCnt="0"/>
      <dgm:spPr/>
    </dgm:pt>
    <dgm:pt modelId="{E3728320-4214-4E85-A6F3-954E297DB244}" type="pres">
      <dgm:prSet presAssocID="{47F82F53-D37A-4BEF-8FDA-8B52D82285ED}" presName="background3" presStyleLbl="node3" presStyleIdx="3" presStyleCnt="7"/>
      <dgm:spPr/>
    </dgm:pt>
    <dgm:pt modelId="{6870754B-3CFF-4353-B344-0A5A232FAD46}" type="pres">
      <dgm:prSet presAssocID="{47F82F53-D37A-4BEF-8FDA-8B52D82285ED}" presName="text3" presStyleLbl="fgAcc3" presStyleIdx="3" presStyleCnt="7" custLinFactNeighborX="-1071" custLinFactNeighborY="-84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F95ECA-0C99-41D7-B7A3-E05EF63D20EE}" type="pres">
      <dgm:prSet presAssocID="{47F82F53-D37A-4BEF-8FDA-8B52D82285ED}" presName="hierChild4" presStyleCnt="0"/>
      <dgm:spPr/>
    </dgm:pt>
    <dgm:pt modelId="{533E088C-30F1-445C-BD09-31766A201967}" type="pres">
      <dgm:prSet presAssocID="{8E675B76-2DBA-4668-931C-B9C468C35715}" presName="Name23" presStyleLbl="parChTrans1D4" presStyleIdx="4" presStyleCnt="5"/>
      <dgm:spPr/>
      <dgm:t>
        <a:bodyPr/>
        <a:lstStyle/>
        <a:p>
          <a:endParaRPr lang="ru-RU"/>
        </a:p>
      </dgm:t>
    </dgm:pt>
    <dgm:pt modelId="{1EFF3348-04FD-4DB2-A1B9-51C999E61C39}" type="pres">
      <dgm:prSet presAssocID="{41B345C7-84A2-4DC0-874B-DDD8E86175D1}" presName="hierRoot4" presStyleCnt="0"/>
      <dgm:spPr/>
    </dgm:pt>
    <dgm:pt modelId="{46339E56-FCAC-4D25-96B9-8529451364A2}" type="pres">
      <dgm:prSet presAssocID="{41B345C7-84A2-4DC0-874B-DDD8E86175D1}" presName="composite4" presStyleCnt="0"/>
      <dgm:spPr/>
    </dgm:pt>
    <dgm:pt modelId="{1E7A5991-195C-4D93-9F49-8EA6BFDA3FA7}" type="pres">
      <dgm:prSet presAssocID="{41B345C7-84A2-4DC0-874B-DDD8E86175D1}" presName="background4" presStyleLbl="node4" presStyleIdx="4" presStyleCnt="5"/>
      <dgm:spPr/>
    </dgm:pt>
    <dgm:pt modelId="{76560E11-F547-4144-978F-1A892A73CBEF}" type="pres">
      <dgm:prSet presAssocID="{41B345C7-84A2-4DC0-874B-DDD8E86175D1}" presName="text4" presStyleLbl="fgAcc4" presStyleIdx="4" presStyleCnt="5" custLinFactNeighborX="42513" custLinFactNeighborY="-4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ECB34A-FE75-41E6-B757-7F790A132714}" type="pres">
      <dgm:prSet presAssocID="{41B345C7-84A2-4DC0-874B-DDD8E86175D1}" presName="hierChild5" presStyleCnt="0"/>
      <dgm:spPr/>
    </dgm:pt>
    <dgm:pt modelId="{49572100-66AF-43D8-A455-6363DA5C2929}" type="pres">
      <dgm:prSet presAssocID="{0A846CC4-458F-4BE2-A496-D6E9D2400B8F}" presName="Name17" presStyleLbl="parChTrans1D3" presStyleIdx="4" presStyleCnt="7"/>
      <dgm:spPr/>
      <dgm:t>
        <a:bodyPr/>
        <a:lstStyle/>
        <a:p>
          <a:endParaRPr lang="ru-RU"/>
        </a:p>
      </dgm:t>
    </dgm:pt>
    <dgm:pt modelId="{1F467D96-AFCE-4DA1-943C-3DC75E4C2223}" type="pres">
      <dgm:prSet presAssocID="{7BA935FB-A269-4CAB-9E42-59EF48CD09CA}" presName="hierRoot3" presStyleCnt="0"/>
      <dgm:spPr/>
    </dgm:pt>
    <dgm:pt modelId="{28CA60F5-1B04-4AED-B2BD-41B42A445461}" type="pres">
      <dgm:prSet presAssocID="{7BA935FB-A269-4CAB-9E42-59EF48CD09CA}" presName="composite3" presStyleCnt="0"/>
      <dgm:spPr/>
    </dgm:pt>
    <dgm:pt modelId="{8D6ACF1E-AD79-4AD3-B825-658B804DB496}" type="pres">
      <dgm:prSet presAssocID="{7BA935FB-A269-4CAB-9E42-59EF48CD09CA}" presName="background3" presStyleLbl="node3" presStyleIdx="4" presStyleCnt="7"/>
      <dgm:spPr/>
    </dgm:pt>
    <dgm:pt modelId="{3FB90F0D-A51C-4923-9984-59949DC71775}" type="pres">
      <dgm:prSet presAssocID="{7BA935FB-A269-4CAB-9E42-59EF48CD09CA}" presName="text3" presStyleLbl="fgAcc3" presStyleIdx="4" presStyleCnt="7" custScaleX="122824" custLinFactNeighborX="11439" custLinFactNeighborY="-2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29D8BA-B8D6-4731-B218-005C0C909D34}" type="pres">
      <dgm:prSet presAssocID="{7BA935FB-A269-4CAB-9E42-59EF48CD09CA}" presName="hierChild4" presStyleCnt="0"/>
      <dgm:spPr/>
    </dgm:pt>
    <dgm:pt modelId="{44E9D360-C846-40FD-8B88-C4DE53366580}" type="pres">
      <dgm:prSet presAssocID="{71D0E2D3-73B9-4D61-B4E4-6749B9448F00}" presName="Name17" presStyleLbl="parChTrans1D3" presStyleIdx="5" presStyleCnt="7"/>
      <dgm:spPr/>
      <dgm:t>
        <a:bodyPr/>
        <a:lstStyle/>
        <a:p>
          <a:endParaRPr lang="ru-RU"/>
        </a:p>
      </dgm:t>
    </dgm:pt>
    <dgm:pt modelId="{95000C40-1D75-409E-BCC5-771B2FBBB3D7}" type="pres">
      <dgm:prSet presAssocID="{B034BF8B-812E-4E4D-92EF-3F8C04141F50}" presName="hierRoot3" presStyleCnt="0"/>
      <dgm:spPr/>
    </dgm:pt>
    <dgm:pt modelId="{56EA3A3D-8CD2-43D0-BC45-36206BEE101E}" type="pres">
      <dgm:prSet presAssocID="{B034BF8B-812E-4E4D-92EF-3F8C04141F50}" presName="composite3" presStyleCnt="0"/>
      <dgm:spPr/>
    </dgm:pt>
    <dgm:pt modelId="{69AC6C1C-E6A1-4E3E-8D4B-D0B7DF2EF0CF}" type="pres">
      <dgm:prSet presAssocID="{B034BF8B-812E-4E4D-92EF-3F8C04141F50}" presName="background3" presStyleLbl="node3" presStyleIdx="5" presStyleCnt="7"/>
      <dgm:spPr/>
    </dgm:pt>
    <dgm:pt modelId="{5DE9B5E5-76C5-45E9-BEBD-8EE19D2A1323}" type="pres">
      <dgm:prSet presAssocID="{B034BF8B-812E-4E4D-92EF-3F8C04141F50}" presName="text3" presStyleLbl="fgAcc3" presStyleIdx="5" presStyleCnt="7" custScaleX="1285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849FF3-FCBA-4928-93AC-AE2AE08CD0FB}" type="pres">
      <dgm:prSet presAssocID="{B034BF8B-812E-4E4D-92EF-3F8C04141F50}" presName="hierChild4" presStyleCnt="0"/>
      <dgm:spPr/>
    </dgm:pt>
    <dgm:pt modelId="{38B1C89E-EC36-41EF-8060-E9182A7619C2}" type="pres">
      <dgm:prSet presAssocID="{B3AA18C8-E201-4E6E-8F37-5545D05B837B}" presName="Name17" presStyleLbl="parChTrans1D3" presStyleIdx="6" presStyleCnt="7"/>
      <dgm:spPr/>
      <dgm:t>
        <a:bodyPr/>
        <a:lstStyle/>
        <a:p>
          <a:endParaRPr lang="ru-RU"/>
        </a:p>
      </dgm:t>
    </dgm:pt>
    <dgm:pt modelId="{15F0B7A6-AC29-44DB-A699-8B53B64DFAED}" type="pres">
      <dgm:prSet presAssocID="{9F5BEF96-0934-4F82-BCBB-543CFC79B3D4}" presName="hierRoot3" presStyleCnt="0"/>
      <dgm:spPr/>
    </dgm:pt>
    <dgm:pt modelId="{88C928BA-7AF2-45E0-A399-FB789F2EDD66}" type="pres">
      <dgm:prSet presAssocID="{9F5BEF96-0934-4F82-BCBB-543CFC79B3D4}" presName="composite3" presStyleCnt="0"/>
      <dgm:spPr/>
    </dgm:pt>
    <dgm:pt modelId="{3FD4F06B-229B-445E-8D49-4ABDB481066E}" type="pres">
      <dgm:prSet presAssocID="{9F5BEF96-0934-4F82-BCBB-543CFC79B3D4}" presName="background3" presStyleLbl="node3" presStyleIdx="6" presStyleCnt="7"/>
      <dgm:spPr/>
    </dgm:pt>
    <dgm:pt modelId="{A8F8B9F2-D152-4097-9947-2E300AF162DC}" type="pres">
      <dgm:prSet presAssocID="{9F5BEF96-0934-4F82-BCBB-543CFC79B3D4}" presName="text3" presStyleLbl="fgAcc3" presStyleIdx="6" presStyleCnt="7" custScaleX="1768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3AF546-405F-47C9-A59B-54648E83E117}" type="pres">
      <dgm:prSet presAssocID="{9F5BEF96-0934-4F82-BCBB-543CFC79B3D4}" presName="hierChild4" presStyleCnt="0"/>
      <dgm:spPr/>
    </dgm:pt>
    <dgm:pt modelId="{7B74E100-C81A-4256-8576-6C0DCB10560E}" type="pres">
      <dgm:prSet presAssocID="{DEA4766F-873A-479E-B57B-865F7669D245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F3A6D61-9073-4059-8173-E9D14EE5BFE5}" type="pres">
      <dgm:prSet presAssocID="{C4B5C779-6C04-4307-8052-AE1AF0DEE8ED}" presName="hierRoot2" presStyleCnt="0"/>
      <dgm:spPr/>
    </dgm:pt>
    <dgm:pt modelId="{DD26948E-FAD6-4CB9-99BB-9DE894BAB799}" type="pres">
      <dgm:prSet presAssocID="{C4B5C779-6C04-4307-8052-AE1AF0DEE8ED}" presName="composite2" presStyleCnt="0"/>
      <dgm:spPr/>
    </dgm:pt>
    <dgm:pt modelId="{25CC2EB8-5BAC-4929-BF94-AE463AAA745F}" type="pres">
      <dgm:prSet presAssocID="{C4B5C779-6C04-4307-8052-AE1AF0DEE8ED}" presName="background2" presStyleLbl="node2" presStyleIdx="2" presStyleCnt="3"/>
      <dgm:spPr/>
    </dgm:pt>
    <dgm:pt modelId="{0B0FCB10-2F4D-406A-B70C-568957B0869A}" type="pres">
      <dgm:prSet presAssocID="{C4B5C779-6C04-4307-8052-AE1AF0DEE8ED}" presName="text2" presStyleLbl="fgAcc2" presStyleIdx="2" presStyleCnt="3" custScaleX="139573" custLinFactX="986" custLinFactNeighborX="100000" custLinFactNeighborY="-144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599C10-93AE-4B6B-ADAA-1CFB3711B9E4}" type="pres">
      <dgm:prSet presAssocID="{C4B5C779-6C04-4307-8052-AE1AF0DEE8ED}" presName="hierChild3" presStyleCnt="0"/>
      <dgm:spPr/>
    </dgm:pt>
    <dgm:pt modelId="{5E0355F0-CF97-4080-AA5A-A87E8252409E}" type="pres">
      <dgm:prSet presAssocID="{E21D99DD-6A4C-4107-98DF-DB136E947040}" presName="hierRoot1" presStyleCnt="0"/>
      <dgm:spPr/>
    </dgm:pt>
    <dgm:pt modelId="{95E6F9E4-FD8A-4556-970E-3D25AF2DF446}" type="pres">
      <dgm:prSet presAssocID="{E21D99DD-6A4C-4107-98DF-DB136E947040}" presName="composite" presStyleCnt="0"/>
      <dgm:spPr/>
    </dgm:pt>
    <dgm:pt modelId="{973EA68A-2A9C-453A-8094-8D1630395F6D}" type="pres">
      <dgm:prSet presAssocID="{E21D99DD-6A4C-4107-98DF-DB136E947040}" presName="background" presStyleLbl="node0" presStyleIdx="2" presStyleCnt="3"/>
      <dgm:spPr/>
    </dgm:pt>
    <dgm:pt modelId="{7BD00291-C5E2-485D-AABF-C7484EB36962}" type="pres">
      <dgm:prSet presAssocID="{E21D99DD-6A4C-4107-98DF-DB136E947040}" presName="text" presStyleLbl="fgAcc0" presStyleIdx="2" presStyleCnt="3" custScaleX="224628" custLinFactX="30035" custLinFactNeighborX="100000" custLinFactNeighborY="-138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8CCE65-3443-45F0-AC8B-C696FE3A80A2}" type="pres">
      <dgm:prSet presAssocID="{E21D99DD-6A4C-4107-98DF-DB136E947040}" presName="hierChild2" presStyleCnt="0"/>
      <dgm:spPr/>
    </dgm:pt>
  </dgm:ptLst>
  <dgm:cxnLst>
    <dgm:cxn modelId="{FCA70152-B807-4DB4-8048-2D62C420868C}" type="presOf" srcId="{1E5529D2-9FF8-415D-8677-C009303D8A72}" destId="{24D1723D-4686-420C-9506-2EA001A89661}" srcOrd="0" destOrd="0" presId="urn:microsoft.com/office/officeart/2005/8/layout/hierarchy1"/>
    <dgm:cxn modelId="{35A66D3D-1BD5-4773-91CF-5894CB352FE0}" type="presOf" srcId="{61FD5344-E332-4651-8849-C520DEF18021}" destId="{CC99D98C-3EE2-45E8-9016-27B26AF1668D}" srcOrd="0" destOrd="0" presId="urn:microsoft.com/office/officeart/2005/8/layout/hierarchy1"/>
    <dgm:cxn modelId="{48D875F9-2E1B-45EE-8FB4-751ED76B4963}" srcId="{3D4C486D-2904-4204-9D91-0568FD252789}" destId="{B034BF8B-812E-4E4D-92EF-3F8C04141F50}" srcOrd="4" destOrd="0" parTransId="{71D0E2D3-73B9-4D61-B4E4-6749B9448F00}" sibTransId="{9F228BE3-2583-40DD-B60E-2F894E7DE23D}"/>
    <dgm:cxn modelId="{960DE405-B0AD-4B5D-9C0D-2841A2915581}" type="presOf" srcId="{66F4F419-7C7E-4867-BE38-A72773EAC4A5}" destId="{28868CF9-BC39-4313-922B-3EBA1AD0E0FF}" srcOrd="0" destOrd="0" presId="urn:microsoft.com/office/officeart/2005/8/layout/hierarchy1"/>
    <dgm:cxn modelId="{FD66C37F-D36F-42BB-88D3-53E2B7F8A357}" type="presOf" srcId="{CC9BBF3D-128B-47DD-8157-49BD3ACCE3EC}" destId="{FE45B979-C243-4777-9AD0-DDF1D86EDFB7}" srcOrd="0" destOrd="0" presId="urn:microsoft.com/office/officeart/2005/8/layout/hierarchy1"/>
    <dgm:cxn modelId="{DB7E1EE8-D4D4-48D6-80AA-D803D2FCE198}" type="presOf" srcId="{41B345C7-84A2-4DC0-874B-DDD8E86175D1}" destId="{76560E11-F547-4144-978F-1A892A73CBEF}" srcOrd="0" destOrd="0" presId="urn:microsoft.com/office/officeart/2005/8/layout/hierarchy1"/>
    <dgm:cxn modelId="{AAAC07D7-3778-4890-9FBD-EC4477A9DA59}" type="presOf" srcId="{DEA4766F-873A-479E-B57B-865F7669D245}" destId="{7B74E100-C81A-4256-8576-6C0DCB10560E}" srcOrd="0" destOrd="0" presId="urn:microsoft.com/office/officeart/2005/8/layout/hierarchy1"/>
    <dgm:cxn modelId="{DA3EB964-52AF-43F8-B454-562DAA6C9062}" srcId="{202E1E1F-2DE0-40BC-8F0A-0108E1611526}" destId="{1B2A91D6-C4CC-4D33-9ADC-88720549C4E7}" srcOrd="0" destOrd="0" parTransId="{989DB9D4-4B07-404E-AAB0-F6FD0EBDD32D}" sibTransId="{B3D470EE-29AA-4363-8CA1-E952E0824EDA}"/>
    <dgm:cxn modelId="{CC1B1578-076D-4105-9DA6-BB639F25E9BE}" type="presOf" srcId="{C4B5C779-6C04-4307-8052-AE1AF0DEE8ED}" destId="{0B0FCB10-2F4D-406A-B70C-568957B0869A}" srcOrd="0" destOrd="0" presId="urn:microsoft.com/office/officeart/2005/8/layout/hierarchy1"/>
    <dgm:cxn modelId="{E61329D0-952E-4593-BA4E-D8F6AD909497}" srcId="{C1EDF757-3937-4A38-8DE1-198A1725F3C4}" destId="{E21D99DD-6A4C-4107-98DF-DB136E947040}" srcOrd="2" destOrd="0" parTransId="{95B9A268-2D86-4B82-B6D9-FCC8E6A1F3A4}" sibTransId="{7A36B264-05A3-430F-832D-8144BC092239}"/>
    <dgm:cxn modelId="{9177D19D-F84D-4A8C-B79F-7AA8813F3DCB}" type="presOf" srcId="{B3AA18C8-E201-4E6E-8F37-5545D05B837B}" destId="{38B1C89E-EC36-41EF-8060-E9182A7619C2}" srcOrd="0" destOrd="0" presId="urn:microsoft.com/office/officeart/2005/8/layout/hierarchy1"/>
    <dgm:cxn modelId="{84E0BFDA-F997-457E-9041-F571C8380326}" type="presOf" srcId="{72615E54-17A0-4B36-A4FA-7F2F240BB3CA}" destId="{8BEE7C54-70A5-41C8-A742-2F9A98C1755E}" srcOrd="0" destOrd="0" presId="urn:microsoft.com/office/officeart/2005/8/layout/hierarchy1"/>
    <dgm:cxn modelId="{F58FECD6-4FC5-48A0-BDD5-BA6B00E13800}" srcId="{DBE90DC8-A415-4DBF-B7A4-3A3C2E628787}" destId="{981CC45E-FE9F-4B64-9FAF-3B105113DDB6}" srcOrd="1" destOrd="0" parTransId="{66F4F419-7C7E-4867-BE38-A72773EAC4A5}" sibTransId="{A022A4FD-1382-48A6-98AA-7B4ED6714D9A}"/>
    <dgm:cxn modelId="{68BA2136-20E0-448A-AED0-1EB985F0E1C5}" srcId="{DBE90DC8-A415-4DBF-B7A4-3A3C2E628787}" destId="{CC9BBF3D-128B-47DD-8157-49BD3ACCE3EC}" srcOrd="0" destOrd="0" parTransId="{72615E54-17A0-4B36-A4FA-7F2F240BB3CA}" sibTransId="{123F252B-2A63-4EE1-AE0C-3D00A55A9F69}"/>
    <dgm:cxn modelId="{6729043B-599C-4E1B-BA8E-7FC6C5976A5E}" type="presOf" srcId="{981CC45E-FE9F-4B64-9FAF-3B105113DDB6}" destId="{0B0107A2-CB35-4244-A97C-A30D236ACCDB}" srcOrd="0" destOrd="0" presId="urn:microsoft.com/office/officeart/2005/8/layout/hierarchy1"/>
    <dgm:cxn modelId="{C0E310EA-2EA2-4C51-8135-3D0B840B1342}" type="presOf" srcId="{202E1E1F-2DE0-40BC-8F0A-0108E1611526}" destId="{AA7DBB00-0585-4D57-8D1F-799663DA9355}" srcOrd="0" destOrd="0" presId="urn:microsoft.com/office/officeart/2005/8/layout/hierarchy1"/>
    <dgm:cxn modelId="{16047873-9895-438A-8375-D1DFDF2A5C2A}" type="presOf" srcId="{0A846CC4-458F-4BE2-A496-D6E9D2400B8F}" destId="{49572100-66AF-43D8-A455-6363DA5C2929}" srcOrd="0" destOrd="0" presId="urn:microsoft.com/office/officeart/2005/8/layout/hierarchy1"/>
    <dgm:cxn modelId="{A5EC2A07-1808-40BD-9504-E319DC95DD3B}" type="presOf" srcId="{C1EDF757-3937-4A38-8DE1-198A1725F3C4}" destId="{95D16DA6-CDE8-4DC4-859A-E0698D074050}" srcOrd="0" destOrd="0" presId="urn:microsoft.com/office/officeart/2005/8/layout/hierarchy1"/>
    <dgm:cxn modelId="{5BD1BC32-ECF8-4475-BC47-6A0DF0B7F3FA}" type="presOf" srcId="{7BA935FB-A269-4CAB-9E42-59EF48CD09CA}" destId="{3FB90F0D-A51C-4923-9984-59949DC71775}" srcOrd="0" destOrd="0" presId="urn:microsoft.com/office/officeart/2005/8/layout/hierarchy1"/>
    <dgm:cxn modelId="{26150BF5-30D8-4BD3-9733-EA5990E0841F}" type="presOf" srcId="{C228A725-4DF1-4BBE-8D88-4CB9F6046CC1}" destId="{68BCE081-A39C-497A-B6C9-AEB842F1E5E9}" srcOrd="0" destOrd="0" presId="urn:microsoft.com/office/officeart/2005/8/layout/hierarchy1"/>
    <dgm:cxn modelId="{F65880EA-BB38-438F-8E27-CAF4BA853900}" srcId="{3D4C486D-2904-4204-9D91-0568FD252789}" destId="{9F5BEF96-0934-4F82-BCBB-543CFC79B3D4}" srcOrd="5" destOrd="0" parTransId="{B3AA18C8-E201-4E6E-8F37-5545D05B837B}" sibTransId="{05FC7666-7565-4F52-B73B-BAF284580318}"/>
    <dgm:cxn modelId="{9BDCA6DD-EFA7-430C-AD3D-53F7E647B4DC}" type="presOf" srcId="{DBE90DC8-A415-4DBF-B7A4-3A3C2E628787}" destId="{68E48867-88EF-4773-B4B4-7F3A0D2789D2}" srcOrd="0" destOrd="0" presId="urn:microsoft.com/office/officeart/2005/8/layout/hierarchy1"/>
    <dgm:cxn modelId="{699B4C1B-2F5A-4738-B711-54E094464A70}" type="presOf" srcId="{9F5BEF96-0934-4F82-BCBB-543CFC79B3D4}" destId="{A8F8B9F2-D152-4097-9947-2E300AF162DC}" srcOrd="0" destOrd="0" presId="urn:microsoft.com/office/officeart/2005/8/layout/hierarchy1"/>
    <dgm:cxn modelId="{5A81D5E8-2B98-4409-9182-8D6A9E14F8B5}" srcId="{3D4C486D-2904-4204-9D91-0568FD252789}" destId="{A9657104-BC60-4A6E-8FA2-73FAFDE16FC0}" srcOrd="1" destOrd="0" parTransId="{C70025F9-6BD5-4418-9A50-202FD3CFA26A}" sibTransId="{8D6C1BEF-7B4B-4389-BAAE-76799F8696BD}"/>
    <dgm:cxn modelId="{1673EAC0-1BBC-4970-A0CC-660E58862FD3}" srcId="{3D4C486D-2904-4204-9D91-0568FD252789}" destId="{7BA935FB-A269-4CAB-9E42-59EF48CD09CA}" srcOrd="3" destOrd="0" parTransId="{0A846CC4-458F-4BE2-A496-D6E9D2400B8F}" sibTransId="{6E4CA211-2BC3-41F3-8508-C0C9FE530F9E}"/>
    <dgm:cxn modelId="{5E8562F8-4D1A-41BA-9DD4-25555F387E3E}" type="presOf" srcId="{2D554A41-02D8-49C4-83E8-A2B2FF65C5DA}" destId="{28DA1056-AD50-4E72-A6CF-AD25FD0E5BE6}" srcOrd="0" destOrd="0" presId="urn:microsoft.com/office/officeart/2005/8/layout/hierarchy1"/>
    <dgm:cxn modelId="{BCF7177C-37CB-4183-8C72-CF33E7FFD51C}" type="presOf" srcId="{989DB9D4-4B07-404E-AAB0-F6FD0EBDD32D}" destId="{5A2EAA0A-FF05-4F89-BE9D-8297743953B0}" srcOrd="0" destOrd="0" presId="urn:microsoft.com/office/officeart/2005/8/layout/hierarchy1"/>
    <dgm:cxn modelId="{8F499E59-0B3A-466E-BC85-701E596CA41E}" srcId="{3A4671E2-79BB-4A17-A14A-075DABBE63CC}" destId="{DBE90DC8-A415-4DBF-B7A4-3A3C2E628787}" srcOrd="1" destOrd="0" parTransId="{1B89BB6C-5AD6-415D-B6C0-0613D37DD93F}" sibTransId="{13B07620-60B3-402B-B9AC-169090E8B902}"/>
    <dgm:cxn modelId="{3712929E-4D95-444E-A674-C4A3EB50ABF2}" srcId="{3D4C486D-2904-4204-9D91-0568FD252789}" destId="{3A4671E2-79BB-4A17-A14A-075DABBE63CC}" srcOrd="0" destOrd="0" parTransId="{366E8837-E82C-460A-A9B6-46C7923B6A26}" sibTransId="{408B5166-9B0B-4560-B88A-7F7F7C1E08C4}"/>
    <dgm:cxn modelId="{58B8EDFF-20D7-4816-9B5D-6F31C11922CF}" type="presOf" srcId="{3D4C486D-2904-4204-9D91-0568FD252789}" destId="{F3C5F25D-5D00-427E-BD13-BAA524130820}" srcOrd="0" destOrd="0" presId="urn:microsoft.com/office/officeart/2005/8/layout/hierarchy1"/>
    <dgm:cxn modelId="{0790CB8D-EFD6-4DEA-9C6C-6E755C45AB51}" type="presOf" srcId="{B034BF8B-812E-4E4D-92EF-3F8C04141F50}" destId="{5DE9B5E5-76C5-45E9-BEBD-8EE19D2A1323}" srcOrd="0" destOrd="0" presId="urn:microsoft.com/office/officeart/2005/8/layout/hierarchy1"/>
    <dgm:cxn modelId="{1C0B6341-8E08-4ED0-A701-B321AF8248E4}" type="presOf" srcId="{47F82F53-D37A-4BEF-8FDA-8B52D82285ED}" destId="{6870754B-3CFF-4353-B344-0A5A232FAD46}" srcOrd="0" destOrd="0" presId="urn:microsoft.com/office/officeart/2005/8/layout/hierarchy1"/>
    <dgm:cxn modelId="{9282D048-ECE2-4DEF-B885-01AA93C76776}" srcId="{C1EDF757-3937-4A38-8DE1-198A1725F3C4}" destId="{1E5529D2-9FF8-415D-8677-C009303D8A72}" srcOrd="0" destOrd="0" parTransId="{068E3FD9-0777-4577-A036-3BD623545171}" sibTransId="{684C9D8C-7AB5-426D-80A6-319184D75ED1}"/>
    <dgm:cxn modelId="{73D6D311-B2E9-48A7-93D9-B0E0A2E06B02}" type="presOf" srcId="{3A4671E2-79BB-4A17-A14A-075DABBE63CC}" destId="{2A364033-5BF6-45CD-8BF6-AE8C80497166}" srcOrd="0" destOrd="0" presId="urn:microsoft.com/office/officeart/2005/8/layout/hierarchy1"/>
    <dgm:cxn modelId="{4E2DA4C4-5DD4-4D37-9E4C-10C15C64C37F}" srcId="{61FD5344-E332-4651-8849-C520DEF18021}" destId="{C4B5C779-6C04-4307-8052-AE1AF0DEE8ED}" srcOrd="2" destOrd="0" parTransId="{DEA4766F-873A-479E-B57B-865F7669D245}" sibTransId="{2399A634-6B8C-4786-A495-5006EEA49423}"/>
    <dgm:cxn modelId="{EADB4036-5A9F-4DE8-A8AD-17C2B3202F87}" type="presOf" srcId="{71D0E2D3-73B9-4D61-B4E4-6749B9448F00}" destId="{44E9D360-C846-40FD-8B88-C4DE53366580}" srcOrd="0" destOrd="0" presId="urn:microsoft.com/office/officeart/2005/8/layout/hierarchy1"/>
    <dgm:cxn modelId="{2286B812-4644-4E0A-B0A7-205E52AAC7D1}" type="presOf" srcId="{C70025F9-6BD5-4418-9A50-202FD3CFA26A}" destId="{ACA447BC-0EBE-4E10-9AD1-67E34AB77162}" srcOrd="0" destOrd="0" presId="urn:microsoft.com/office/officeart/2005/8/layout/hierarchy1"/>
    <dgm:cxn modelId="{CAAAB23D-C534-4E95-A0A6-9B65A2D33EBE}" srcId="{47F82F53-D37A-4BEF-8FDA-8B52D82285ED}" destId="{41B345C7-84A2-4DC0-874B-DDD8E86175D1}" srcOrd="0" destOrd="0" parTransId="{8E675B76-2DBA-4668-931C-B9C468C35715}" sibTransId="{D8DC644F-A63F-4547-AE74-B48D54DAB8A1}"/>
    <dgm:cxn modelId="{06EE758A-F959-4073-8B6A-C599559C4A91}" type="presOf" srcId="{E21D99DD-6A4C-4107-98DF-DB136E947040}" destId="{7BD00291-C5E2-485D-AABF-C7484EB36962}" srcOrd="0" destOrd="0" presId="urn:microsoft.com/office/officeart/2005/8/layout/hierarchy1"/>
    <dgm:cxn modelId="{77AC7FE2-89F3-4B6A-8C76-58BB731343B5}" type="presOf" srcId="{26CF81C5-D2DD-46EE-9A61-6504F0161D3B}" destId="{B768F430-80D5-4978-A8B2-F88C4250AAEF}" srcOrd="0" destOrd="0" presId="urn:microsoft.com/office/officeart/2005/8/layout/hierarchy1"/>
    <dgm:cxn modelId="{1DD3A33D-8E13-45E1-A32A-9F9FF65F35E1}" type="presOf" srcId="{504E376D-6CAB-432C-B68D-3FE834583991}" destId="{2AC8C1AD-3825-4172-9C28-E9206715B7EB}" srcOrd="0" destOrd="0" presId="urn:microsoft.com/office/officeart/2005/8/layout/hierarchy1"/>
    <dgm:cxn modelId="{4D3BB636-2CA7-42E4-B750-7EBDA2EB7C7A}" srcId="{C1EDF757-3937-4A38-8DE1-198A1725F3C4}" destId="{61FD5344-E332-4651-8849-C520DEF18021}" srcOrd="1" destOrd="0" parTransId="{791D38C3-9A6B-4907-9AA7-456DB7008E5D}" sibTransId="{68B56498-84F8-453F-8FDA-20CC7DD9EBC7}"/>
    <dgm:cxn modelId="{2BF2015C-F447-4C9B-8BEF-DB127ED406D2}" type="presOf" srcId="{A9657104-BC60-4A6E-8FA2-73FAFDE16FC0}" destId="{FE1CADD4-9BE3-4C42-8DF5-C184AF10BD43}" srcOrd="0" destOrd="0" presId="urn:microsoft.com/office/officeart/2005/8/layout/hierarchy1"/>
    <dgm:cxn modelId="{59D8D9D3-1B0D-4BFD-84C0-4DCB01E14589}" srcId="{61FD5344-E332-4651-8849-C520DEF18021}" destId="{202E1E1F-2DE0-40BC-8F0A-0108E1611526}" srcOrd="0" destOrd="0" parTransId="{C228A725-4DF1-4BBE-8D88-4CB9F6046CC1}" sibTransId="{828A46F9-4CC1-44A5-9C5C-C4BB481B346E}"/>
    <dgm:cxn modelId="{6699FB16-3F62-4C35-B90C-BD6228DE4C79}" type="presOf" srcId="{1B2A91D6-C4CC-4D33-9ADC-88720549C4E7}" destId="{E759398A-4076-4147-BBC6-4D4834402437}" srcOrd="0" destOrd="0" presId="urn:microsoft.com/office/officeart/2005/8/layout/hierarchy1"/>
    <dgm:cxn modelId="{05BF81CF-EC79-466C-A011-E867574752A2}" type="presOf" srcId="{8E675B76-2DBA-4668-931C-B9C468C35715}" destId="{533E088C-30F1-445C-BD09-31766A201967}" srcOrd="0" destOrd="0" presId="urn:microsoft.com/office/officeart/2005/8/layout/hierarchy1"/>
    <dgm:cxn modelId="{68B1ED73-232D-4A0E-8931-73C7025433B2}" type="presOf" srcId="{1B89BB6C-5AD6-415D-B6C0-0613D37DD93F}" destId="{4AA35ECC-29D3-4EA3-B7D6-3AC4F5C6C8A6}" srcOrd="0" destOrd="0" presId="urn:microsoft.com/office/officeart/2005/8/layout/hierarchy1"/>
    <dgm:cxn modelId="{933DCCA9-E0B5-4456-9D85-18912E0ECE97}" type="presOf" srcId="{366E8837-E82C-460A-A9B6-46C7923B6A26}" destId="{5B06CEAD-A547-41F9-BFEA-76F130064E6E}" srcOrd="0" destOrd="0" presId="urn:microsoft.com/office/officeart/2005/8/layout/hierarchy1"/>
    <dgm:cxn modelId="{F3C24321-96AB-4B05-B569-1C91A84D2E04}" srcId="{61FD5344-E332-4651-8849-C520DEF18021}" destId="{3D4C486D-2904-4204-9D91-0568FD252789}" srcOrd="1" destOrd="0" parTransId="{26CF81C5-D2DD-46EE-9A61-6504F0161D3B}" sibTransId="{0347AFB3-F545-426F-88D6-2D3E4BCE73B7}"/>
    <dgm:cxn modelId="{12AE1009-42E7-4CBF-9E86-722476E5216F}" srcId="{3D4C486D-2904-4204-9D91-0568FD252789}" destId="{47F82F53-D37A-4BEF-8FDA-8B52D82285ED}" srcOrd="2" destOrd="0" parTransId="{2D554A41-02D8-49C4-83E8-A2B2FF65C5DA}" sibTransId="{B14F1CF7-807D-4086-8582-65BE86965116}"/>
    <dgm:cxn modelId="{6C03722A-F43A-48F6-9226-73E059EFF7FB}" srcId="{3A4671E2-79BB-4A17-A14A-075DABBE63CC}" destId="{BDE54B37-4A11-4341-BBB0-DAE85898A60B}" srcOrd="0" destOrd="0" parTransId="{504E376D-6CAB-432C-B68D-3FE834583991}" sibTransId="{EECDF871-5DFF-49A3-AA37-CBE2F689B674}"/>
    <dgm:cxn modelId="{D2C895BE-08EE-4362-9E92-DCADB633AEF2}" type="presOf" srcId="{BDE54B37-4A11-4341-BBB0-DAE85898A60B}" destId="{7089EA23-26D4-4193-A252-8A53A4C96158}" srcOrd="0" destOrd="0" presId="urn:microsoft.com/office/officeart/2005/8/layout/hierarchy1"/>
    <dgm:cxn modelId="{F3119C6B-8FC3-441E-8F39-D9827F0D2972}" type="presParOf" srcId="{95D16DA6-CDE8-4DC4-859A-E0698D074050}" destId="{6F361ECF-77D7-4C8D-8A38-B84CB857FAC7}" srcOrd="0" destOrd="0" presId="urn:microsoft.com/office/officeart/2005/8/layout/hierarchy1"/>
    <dgm:cxn modelId="{D808FA65-B9B4-48B1-9BA3-CCA94006EC2F}" type="presParOf" srcId="{6F361ECF-77D7-4C8D-8A38-B84CB857FAC7}" destId="{9949234D-07DF-4B71-B5EC-A5DDA5C2600F}" srcOrd="0" destOrd="0" presId="urn:microsoft.com/office/officeart/2005/8/layout/hierarchy1"/>
    <dgm:cxn modelId="{274A3D83-A6D9-4E14-AD4C-AF305A2CEA4D}" type="presParOf" srcId="{9949234D-07DF-4B71-B5EC-A5DDA5C2600F}" destId="{9C174697-BD11-446B-8394-46F778743B99}" srcOrd="0" destOrd="0" presId="urn:microsoft.com/office/officeart/2005/8/layout/hierarchy1"/>
    <dgm:cxn modelId="{BAA09CAC-EFCE-4372-BECC-048F12AFD86C}" type="presParOf" srcId="{9949234D-07DF-4B71-B5EC-A5DDA5C2600F}" destId="{24D1723D-4686-420C-9506-2EA001A89661}" srcOrd="1" destOrd="0" presId="urn:microsoft.com/office/officeart/2005/8/layout/hierarchy1"/>
    <dgm:cxn modelId="{1D6E6C63-FC7D-4EF8-930B-D011D367F114}" type="presParOf" srcId="{6F361ECF-77D7-4C8D-8A38-B84CB857FAC7}" destId="{05E7226B-DB93-446C-A7FA-908E4873AAEF}" srcOrd="1" destOrd="0" presId="urn:microsoft.com/office/officeart/2005/8/layout/hierarchy1"/>
    <dgm:cxn modelId="{60963D83-5BB6-406C-A066-80591C13ED48}" type="presParOf" srcId="{95D16DA6-CDE8-4DC4-859A-E0698D074050}" destId="{1C4BBBF8-83BE-47EF-A30B-639982CE4F8A}" srcOrd="1" destOrd="0" presId="urn:microsoft.com/office/officeart/2005/8/layout/hierarchy1"/>
    <dgm:cxn modelId="{17D2FCA6-62F1-4B27-B01B-3B6C50CAA371}" type="presParOf" srcId="{1C4BBBF8-83BE-47EF-A30B-639982CE4F8A}" destId="{A298186E-351C-4DE6-B5AC-9646232B2E56}" srcOrd="0" destOrd="0" presId="urn:microsoft.com/office/officeart/2005/8/layout/hierarchy1"/>
    <dgm:cxn modelId="{A9CD03A1-FFA2-43F4-9C04-07EC501C24B9}" type="presParOf" srcId="{A298186E-351C-4DE6-B5AC-9646232B2E56}" destId="{4CB50FC8-D96D-4934-91A6-22591735D603}" srcOrd="0" destOrd="0" presId="urn:microsoft.com/office/officeart/2005/8/layout/hierarchy1"/>
    <dgm:cxn modelId="{BFD5D887-3B1A-4C2D-9DDF-AA726AF9C37B}" type="presParOf" srcId="{A298186E-351C-4DE6-B5AC-9646232B2E56}" destId="{CC99D98C-3EE2-45E8-9016-27B26AF1668D}" srcOrd="1" destOrd="0" presId="urn:microsoft.com/office/officeart/2005/8/layout/hierarchy1"/>
    <dgm:cxn modelId="{1A6D8D6A-DAD3-494A-9259-03C46C55ADB9}" type="presParOf" srcId="{1C4BBBF8-83BE-47EF-A30B-639982CE4F8A}" destId="{6549B2F1-E7CA-40EC-A014-ED1DE83CFF7E}" srcOrd="1" destOrd="0" presId="urn:microsoft.com/office/officeart/2005/8/layout/hierarchy1"/>
    <dgm:cxn modelId="{2936F198-9CF8-4562-995D-F1ED11B5600A}" type="presParOf" srcId="{6549B2F1-E7CA-40EC-A014-ED1DE83CFF7E}" destId="{68BCE081-A39C-497A-B6C9-AEB842F1E5E9}" srcOrd="0" destOrd="0" presId="urn:microsoft.com/office/officeart/2005/8/layout/hierarchy1"/>
    <dgm:cxn modelId="{0DF77323-0949-4212-A05C-250BCCDA3D8A}" type="presParOf" srcId="{6549B2F1-E7CA-40EC-A014-ED1DE83CFF7E}" destId="{45785346-7E8A-44A4-AF38-28988251B9AF}" srcOrd="1" destOrd="0" presId="urn:microsoft.com/office/officeart/2005/8/layout/hierarchy1"/>
    <dgm:cxn modelId="{5EB67847-650D-4B1A-9639-CF2AE00AE6AA}" type="presParOf" srcId="{45785346-7E8A-44A4-AF38-28988251B9AF}" destId="{7E7A5813-0B19-4A6D-8634-AADAED2591D8}" srcOrd="0" destOrd="0" presId="urn:microsoft.com/office/officeart/2005/8/layout/hierarchy1"/>
    <dgm:cxn modelId="{C2237C47-4BC4-4B57-8393-1C9215E550F8}" type="presParOf" srcId="{7E7A5813-0B19-4A6D-8634-AADAED2591D8}" destId="{C1A13304-1EA9-4291-8010-C96A9733973B}" srcOrd="0" destOrd="0" presId="urn:microsoft.com/office/officeart/2005/8/layout/hierarchy1"/>
    <dgm:cxn modelId="{23CDE2A2-F6E8-4AA3-B75D-6373D6770BD0}" type="presParOf" srcId="{7E7A5813-0B19-4A6D-8634-AADAED2591D8}" destId="{AA7DBB00-0585-4D57-8D1F-799663DA9355}" srcOrd="1" destOrd="0" presId="urn:microsoft.com/office/officeart/2005/8/layout/hierarchy1"/>
    <dgm:cxn modelId="{6CFA7F04-71C7-4E31-AC52-CA94F3D14258}" type="presParOf" srcId="{45785346-7E8A-44A4-AF38-28988251B9AF}" destId="{55B45265-2DD9-4D1A-A666-1DB1265560CB}" srcOrd="1" destOrd="0" presId="urn:microsoft.com/office/officeart/2005/8/layout/hierarchy1"/>
    <dgm:cxn modelId="{DD8C3CBE-B569-49C4-B7E1-2D20EF4443BA}" type="presParOf" srcId="{55B45265-2DD9-4D1A-A666-1DB1265560CB}" destId="{5A2EAA0A-FF05-4F89-BE9D-8297743953B0}" srcOrd="0" destOrd="0" presId="urn:microsoft.com/office/officeart/2005/8/layout/hierarchy1"/>
    <dgm:cxn modelId="{0B42CB05-F4E5-4E00-ADE5-13A831088124}" type="presParOf" srcId="{55B45265-2DD9-4D1A-A666-1DB1265560CB}" destId="{46EC7DC8-1490-4C57-A8D4-F6496BD62460}" srcOrd="1" destOrd="0" presId="urn:microsoft.com/office/officeart/2005/8/layout/hierarchy1"/>
    <dgm:cxn modelId="{41A96E57-86BD-48DA-BBF2-70767718631D}" type="presParOf" srcId="{46EC7DC8-1490-4C57-A8D4-F6496BD62460}" destId="{88A4B3AE-9EC1-4ED0-8B42-27BA49E6B003}" srcOrd="0" destOrd="0" presId="urn:microsoft.com/office/officeart/2005/8/layout/hierarchy1"/>
    <dgm:cxn modelId="{6E3AE864-C03E-4888-8C92-6284103515BA}" type="presParOf" srcId="{88A4B3AE-9EC1-4ED0-8B42-27BA49E6B003}" destId="{DD7D0112-ABD1-4E16-BC08-0F6692A340E7}" srcOrd="0" destOrd="0" presId="urn:microsoft.com/office/officeart/2005/8/layout/hierarchy1"/>
    <dgm:cxn modelId="{FE120AE9-39FD-4CD6-B12E-BF3D53E38DDE}" type="presParOf" srcId="{88A4B3AE-9EC1-4ED0-8B42-27BA49E6B003}" destId="{E759398A-4076-4147-BBC6-4D4834402437}" srcOrd="1" destOrd="0" presId="urn:microsoft.com/office/officeart/2005/8/layout/hierarchy1"/>
    <dgm:cxn modelId="{81322E97-F842-4C76-A41D-3A14A375D5A4}" type="presParOf" srcId="{46EC7DC8-1490-4C57-A8D4-F6496BD62460}" destId="{96864743-0790-4C57-BCB9-131CCE89BAAB}" srcOrd="1" destOrd="0" presId="urn:microsoft.com/office/officeart/2005/8/layout/hierarchy1"/>
    <dgm:cxn modelId="{8CD59049-F463-47ED-9008-B362413BCC3D}" type="presParOf" srcId="{6549B2F1-E7CA-40EC-A014-ED1DE83CFF7E}" destId="{B768F430-80D5-4978-A8B2-F88C4250AAEF}" srcOrd="2" destOrd="0" presId="urn:microsoft.com/office/officeart/2005/8/layout/hierarchy1"/>
    <dgm:cxn modelId="{41DA68ED-1CF6-4BC5-9F06-3CB242805FF7}" type="presParOf" srcId="{6549B2F1-E7CA-40EC-A014-ED1DE83CFF7E}" destId="{CF4A6D06-7094-4215-9C5C-8764BF10F37A}" srcOrd="3" destOrd="0" presId="urn:microsoft.com/office/officeart/2005/8/layout/hierarchy1"/>
    <dgm:cxn modelId="{D14609BC-2193-4526-9A9F-DC86F3C9E9B2}" type="presParOf" srcId="{CF4A6D06-7094-4215-9C5C-8764BF10F37A}" destId="{C6E0F3DA-8A4A-45ED-ACC6-DDB17CF0FE2F}" srcOrd="0" destOrd="0" presId="urn:microsoft.com/office/officeart/2005/8/layout/hierarchy1"/>
    <dgm:cxn modelId="{79575CB0-3456-472F-A4A5-163BBB7DD3D1}" type="presParOf" srcId="{C6E0F3DA-8A4A-45ED-ACC6-DDB17CF0FE2F}" destId="{26F3D9BF-3687-49FF-886A-2C9B2C6E7B2E}" srcOrd="0" destOrd="0" presId="urn:microsoft.com/office/officeart/2005/8/layout/hierarchy1"/>
    <dgm:cxn modelId="{98CA9C68-0660-4CF8-8EBD-96D1BD11D63D}" type="presParOf" srcId="{C6E0F3DA-8A4A-45ED-ACC6-DDB17CF0FE2F}" destId="{F3C5F25D-5D00-427E-BD13-BAA524130820}" srcOrd="1" destOrd="0" presId="urn:microsoft.com/office/officeart/2005/8/layout/hierarchy1"/>
    <dgm:cxn modelId="{0F5234EE-6EE0-49D2-B680-64B908F2C658}" type="presParOf" srcId="{CF4A6D06-7094-4215-9C5C-8764BF10F37A}" destId="{B1E33B84-1CBF-493F-A101-66E34DE77013}" srcOrd="1" destOrd="0" presId="urn:microsoft.com/office/officeart/2005/8/layout/hierarchy1"/>
    <dgm:cxn modelId="{56986765-B508-47F2-88D6-2748BDE61A1D}" type="presParOf" srcId="{B1E33B84-1CBF-493F-A101-66E34DE77013}" destId="{5B06CEAD-A547-41F9-BFEA-76F130064E6E}" srcOrd="0" destOrd="0" presId="urn:microsoft.com/office/officeart/2005/8/layout/hierarchy1"/>
    <dgm:cxn modelId="{B70B6F12-8FD6-4C51-99F7-7D722777AD65}" type="presParOf" srcId="{B1E33B84-1CBF-493F-A101-66E34DE77013}" destId="{4377EB8F-3A9B-46D5-9C13-6A4D4F5DF261}" srcOrd="1" destOrd="0" presId="urn:microsoft.com/office/officeart/2005/8/layout/hierarchy1"/>
    <dgm:cxn modelId="{FE304CC0-997F-4A81-9C6D-6447A4853FE2}" type="presParOf" srcId="{4377EB8F-3A9B-46D5-9C13-6A4D4F5DF261}" destId="{D9A9CA76-1FE1-4780-B492-444023025B92}" srcOrd="0" destOrd="0" presId="urn:microsoft.com/office/officeart/2005/8/layout/hierarchy1"/>
    <dgm:cxn modelId="{11DDEC38-E1EB-4346-BD25-20DF8D55E5EA}" type="presParOf" srcId="{D9A9CA76-1FE1-4780-B492-444023025B92}" destId="{FED90867-38D0-49FC-B751-EDDC36B47297}" srcOrd="0" destOrd="0" presId="urn:microsoft.com/office/officeart/2005/8/layout/hierarchy1"/>
    <dgm:cxn modelId="{BBACF897-0339-46C3-947A-8F1CC87B6A46}" type="presParOf" srcId="{D9A9CA76-1FE1-4780-B492-444023025B92}" destId="{2A364033-5BF6-45CD-8BF6-AE8C80497166}" srcOrd="1" destOrd="0" presId="urn:microsoft.com/office/officeart/2005/8/layout/hierarchy1"/>
    <dgm:cxn modelId="{0A18F45E-C005-4279-B9C5-374A38AACD09}" type="presParOf" srcId="{4377EB8F-3A9B-46D5-9C13-6A4D4F5DF261}" destId="{8BD0B2BE-4C9E-4559-8882-6A3420019272}" srcOrd="1" destOrd="0" presId="urn:microsoft.com/office/officeart/2005/8/layout/hierarchy1"/>
    <dgm:cxn modelId="{A9A0460A-E0C2-4281-B154-2F8EEAB788DE}" type="presParOf" srcId="{8BD0B2BE-4C9E-4559-8882-6A3420019272}" destId="{2AC8C1AD-3825-4172-9C28-E9206715B7EB}" srcOrd="0" destOrd="0" presId="urn:microsoft.com/office/officeart/2005/8/layout/hierarchy1"/>
    <dgm:cxn modelId="{1A4F2E9E-11E0-4CEE-B0A7-B97432B9E61C}" type="presParOf" srcId="{8BD0B2BE-4C9E-4559-8882-6A3420019272}" destId="{532ADA12-E02F-4525-9588-A9CF313E4ADA}" srcOrd="1" destOrd="0" presId="urn:microsoft.com/office/officeart/2005/8/layout/hierarchy1"/>
    <dgm:cxn modelId="{C5805143-1584-4460-A80D-25B16DDF0422}" type="presParOf" srcId="{532ADA12-E02F-4525-9588-A9CF313E4ADA}" destId="{3FC02902-10EE-48FB-8F9B-4A30FA1F6EE0}" srcOrd="0" destOrd="0" presId="urn:microsoft.com/office/officeart/2005/8/layout/hierarchy1"/>
    <dgm:cxn modelId="{AB3EAE6D-8491-4CCB-94D1-50F2F1A853E6}" type="presParOf" srcId="{3FC02902-10EE-48FB-8F9B-4A30FA1F6EE0}" destId="{9645EE8D-8F79-4576-885A-70F152C2E5FC}" srcOrd="0" destOrd="0" presId="urn:microsoft.com/office/officeart/2005/8/layout/hierarchy1"/>
    <dgm:cxn modelId="{D329F04F-E9C8-468D-8461-74F0F4C8577B}" type="presParOf" srcId="{3FC02902-10EE-48FB-8F9B-4A30FA1F6EE0}" destId="{7089EA23-26D4-4193-A252-8A53A4C96158}" srcOrd="1" destOrd="0" presId="urn:microsoft.com/office/officeart/2005/8/layout/hierarchy1"/>
    <dgm:cxn modelId="{766A4ED7-8409-47A3-B3B0-0BAFDB25B9AC}" type="presParOf" srcId="{532ADA12-E02F-4525-9588-A9CF313E4ADA}" destId="{CE5EE10E-6072-4B9B-AC31-C4033B8EA270}" srcOrd="1" destOrd="0" presId="urn:microsoft.com/office/officeart/2005/8/layout/hierarchy1"/>
    <dgm:cxn modelId="{2735BDFB-9020-4688-A874-D61D4476AD56}" type="presParOf" srcId="{8BD0B2BE-4C9E-4559-8882-6A3420019272}" destId="{4AA35ECC-29D3-4EA3-B7D6-3AC4F5C6C8A6}" srcOrd="2" destOrd="0" presId="urn:microsoft.com/office/officeart/2005/8/layout/hierarchy1"/>
    <dgm:cxn modelId="{0CD117A1-1749-476B-B8B4-CFBB538D52A4}" type="presParOf" srcId="{8BD0B2BE-4C9E-4559-8882-6A3420019272}" destId="{0B85C7A4-DF23-457B-B20F-341699C06661}" srcOrd="3" destOrd="0" presId="urn:microsoft.com/office/officeart/2005/8/layout/hierarchy1"/>
    <dgm:cxn modelId="{A3A9751D-8EB8-408B-B963-197CEF03F110}" type="presParOf" srcId="{0B85C7A4-DF23-457B-B20F-341699C06661}" destId="{0A6F06F6-37C4-4B93-B3E7-D0AC2B075F06}" srcOrd="0" destOrd="0" presId="urn:microsoft.com/office/officeart/2005/8/layout/hierarchy1"/>
    <dgm:cxn modelId="{B77B01DF-A1C1-40DA-B64B-485D5F0E0AC5}" type="presParOf" srcId="{0A6F06F6-37C4-4B93-B3E7-D0AC2B075F06}" destId="{AE86DCFF-9B1D-4517-A795-EA73D75EFCA2}" srcOrd="0" destOrd="0" presId="urn:microsoft.com/office/officeart/2005/8/layout/hierarchy1"/>
    <dgm:cxn modelId="{03393464-E66E-4C2F-A3B9-0A2A82727E06}" type="presParOf" srcId="{0A6F06F6-37C4-4B93-B3E7-D0AC2B075F06}" destId="{68E48867-88EF-4773-B4B4-7F3A0D2789D2}" srcOrd="1" destOrd="0" presId="urn:microsoft.com/office/officeart/2005/8/layout/hierarchy1"/>
    <dgm:cxn modelId="{56C356AB-FAF4-452D-8BEE-8BF99960AEF0}" type="presParOf" srcId="{0B85C7A4-DF23-457B-B20F-341699C06661}" destId="{9503091F-633A-4C73-9AB4-A6CA6BABF2DC}" srcOrd="1" destOrd="0" presId="urn:microsoft.com/office/officeart/2005/8/layout/hierarchy1"/>
    <dgm:cxn modelId="{69A506C3-0DAB-4A68-B57B-443DBCBD3B33}" type="presParOf" srcId="{9503091F-633A-4C73-9AB4-A6CA6BABF2DC}" destId="{8BEE7C54-70A5-41C8-A742-2F9A98C1755E}" srcOrd="0" destOrd="0" presId="urn:microsoft.com/office/officeart/2005/8/layout/hierarchy1"/>
    <dgm:cxn modelId="{C74B7037-C374-41CB-8760-F94AF4033C94}" type="presParOf" srcId="{9503091F-633A-4C73-9AB4-A6CA6BABF2DC}" destId="{8CA4D96E-9B92-4D42-916D-DBA9CA743DB0}" srcOrd="1" destOrd="0" presId="urn:microsoft.com/office/officeart/2005/8/layout/hierarchy1"/>
    <dgm:cxn modelId="{B290CDE5-493C-4D87-8EEE-5EFC59D42B8D}" type="presParOf" srcId="{8CA4D96E-9B92-4D42-916D-DBA9CA743DB0}" destId="{C12E9C53-6DCE-459D-AC16-35DCB3A7ADF4}" srcOrd="0" destOrd="0" presId="urn:microsoft.com/office/officeart/2005/8/layout/hierarchy1"/>
    <dgm:cxn modelId="{A8522FA6-BDD8-4475-8C47-DE21AC3A5B07}" type="presParOf" srcId="{C12E9C53-6DCE-459D-AC16-35DCB3A7ADF4}" destId="{539D5956-DC19-4C63-8D40-51B38966A309}" srcOrd="0" destOrd="0" presId="urn:microsoft.com/office/officeart/2005/8/layout/hierarchy1"/>
    <dgm:cxn modelId="{77FCC693-8ED7-4328-A2B4-038C4671C3EF}" type="presParOf" srcId="{C12E9C53-6DCE-459D-AC16-35DCB3A7ADF4}" destId="{FE45B979-C243-4777-9AD0-DDF1D86EDFB7}" srcOrd="1" destOrd="0" presId="urn:microsoft.com/office/officeart/2005/8/layout/hierarchy1"/>
    <dgm:cxn modelId="{DBCBF77E-91B3-4D8C-BCEF-3F7F8836F52E}" type="presParOf" srcId="{8CA4D96E-9B92-4D42-916D-DBA9CA743DB0}" destId="{F8CF3B03-A4C3-4061-A579-2C6D3AE29F4D}" srcOrd="1" destOrd="0" presId="urn:microsoft.com/office/officeart/2005/8/layout/hierarchy1"/>
    <dgm:cxn modelId="{F8F678D4-9E61-4ED2-AC31-F4C0F65E5D9A}" type="presParOf" srcId="{9503091F-633A-4C73-9AB4-A6CA6BABF2DC}" destId="{28868CF9-BC39-4313-922B-3EBA1AD0E0FF}" srcOrd="2" destOrd="0" presId="urn:microsoft.com/office/officeart/2005/8/layout/hierarchy1"/>
    <dgm:cxn modelId="{7B9EA2D2-7662-476E-BAAE-D61CBCE4FDC2}" type="presParOf" srcId="{9503091F-633A-4C73-9AB4-A6CA6BABF2DC}" destId="{A37600DC-AB0C-4C1D-BB4F-48D2C8A02479}" srcOrd="3" destOrd="0" presId="urn:microsoft.com/office/officeart/2005/8/layout/hierarchy1"/>
    <dgm:cxn modelId="{7C81334E-17C9-4984-B106-89F766CFC832}" type="presParOf" srcId="{A37600DC-AB0C-4C1D-BB4F-48D2C8A02479}" destId="{5A720E3E-ECB8-45B3-BCDE-74EC141552FA}" srcOrd="0" destOrd="0" presId="urn:microsoft.com/office/officeart/2005/8/layout/hierarchy1"/>
    <dgm:cxn modelId="{07B3A776-0F23-45F9-BEB3-A3524D6765B9}" type="presParOf" srcId="{5A720E3E-ECB8-45B3-BCDE-74EC141552FA}" destId="{945591F5-05A2-4FE6-8F78-FB1F6101D39D}" srcOrd="0" destOrd="0" presId="urn:microsoft.com/office/officeart/2005/8/layout/hierarchy1"/>
    <dgm:cxn modelId="{78E8F2C1-EA11-4EB1-9E7F-3213F970ACB6}" type="presParOf" srcId="{5A720E3E-ECB8-45B3-BCDE-74EC141552FA}" destId="{0B0107A2-CB35-4244-A97C-A30D236ACCDB}" srcOrd="1" destOrd="0" presId="urn:microsoft.com/office/officeart/2005/8/layout/hierarchy1"/>
    <dgm:cxn modelId="{6FD685EF-624E-404E-9295-2EE475581F63}" type="presParOf" srcId="{A37600DC-AB0C-4C1D-BB4F-48D2C8A02479}" destId="{4E7B1715-9FC1-40C1-BECB-6A70D8CC1D54}" srcOrd="1" destOrd="0" presId="urn:microsoft.com/office/officeart/2005/8/layout/hierarchy1"/>
    <dgm:cxn modelId="{AF4CE383-CDD2-442F-A40B-4AC4043D4A00}" type="presParOf" srcId="{B1E33B84-1CBF-493F-A101-66E34DE77013}" destId="{ACA447BC-0EBE-4E10-9AD1-67E34AB77162}" srcOrd="2" destOrd="0" presId="urn:microsoft.com/office/officeart/2005/8/layout/hierarchy1"/>
    <dgm:cxn modelId="{789BECE1-14E1-433E-95A6-6F900BB2BF51}" type="presParOf" srcId="{B1E33B84-1CBF-493F-A101-66E34DE77013}" destId="{CD0FA6A8-8A93-4454-911E-81F66CB7E5B9}" srcOrd="3" destOrd="0" presId="urn:microsoft.com/office/officeart/2005/8/layout/hierarchy1"/>
    <dgm:cxn modelId="{14A69804-CDF5-478F-9B85-B6C44F67201E}" type="presParOf" srcId="{CD0FA6A8-8A93-4454-911E-81F66CB7E5B9}" destId="{CF128D86-93E6-4D68-8ECE-F8BCE2F4F163}" srcOrd="0" destOrd="0" presId="urn:microsoft.com/office/officeart/2005/8/layout/hierarchy1"/>
    <dgm:cxn modelId="{99E6ED30-1C38-40CE-9807-7A13311FDA63}" type="presParOf" srcId="{CF128D86-93E6-4D68-8ECE-F8BCE2F4F163}" destId="{A05AF0FB-8001-49AD-8D7F-1B36B8DFB99C}" srcOrd="0" destOrd="0" presId="urn:microsoft.com/office/officeart/2005/8/layout/hierarchy1"/>
    <dgm:cxn modelId="{24E3048F-53E1-4910-ADD5-6A3180DE89F9}" type="presParOf" srcId="{CF128D86-93E6-4D68-8ECE-F8BCE2F4F163}" destId="{FE1CADD4-9BE3-4C42-8DF5-C184AF10BD43}" srcOrd="1" destOrd="0" presId="urn:microsoft.com/office/officeart/2005/8/layout/hierarchy1"/>
    <dgm:cxn modelId="{CF47515A-840C-465A-916B-61358CB9A285}" type="presParOf" srcId="{CD0FA6A8-8A93-4454-911E-81F66CB7E5B9}" destId="{E0DE27A0-55BC-4348-B35D-A8C9FB85F3E7}" srcOrd="1" destOrd="0" presId="urn:microsoft.com/office/officeart/2005/8/layout/hierarchy1"/>
    <dgm:cxn modelId="{54311EE8-2FF8-4B75-9EFF-CAD2EA0E457D}" type="presParOf" srcId="{B1E33B84-1CBF-493F-A101-66E34DE77013}" destId="{28DA1056-AD50-4E72-A6CF-AD25FD0E5BE6}" srcOrd="4" destOrd="0" presId="urn:microsoft.com/office/officeart/2005/8/layout/hierarchy1"/>
    <dgm:cxn modelId="{020485B6-6DFD-4AD8-B60D-D559990E2BC1}" type="presParOf" srcId="{B1E33B84-1CBF-493F-A101-66E34DE77013}" destId="{ECE591A3-BEDE-4577-97C9-2D0EC348716F}" srcOrd="5" destOrd="0" presId="urn:microsoft.com/office/officeart/2005/8/layout/hierarchy1"/>
    <dgm:cxn modelId="{59E00BA6-A045-4F37-AF08-E83BBDB1BE3A}" type="presParOf" srcId="{ECE591A3-BEDE-4577-97C9-2D0EC348716F}" destId="{21AAD54B-16D1-414E-9E6F-A4B3ACBDAA14}" srcOrd="0" destOrd="0" presId="urn:microsoft.com/office/officeart/2005/8/layout/hierarchy1"/>
    <dgm:cxn modelId="{6A7D687A-AAB5-434C-A789-D8B9FD53C835}" type="presParOf" srcId="{21AAD54B-16D1-414E-9E6F-A4B3ACBDAA14}" destId="{E3728320-4214-4E85-A6F3-954E297DB244}" srcOrd="0" destOrd="0" presId="urn:microsoft.com/office/officeart/2005/8/layout/hierarchy1"/>
    <dgm:cxn modelId="{69A294A6-9B57-4E4E-8C89-D4655F20ACF1}" type="presParOf" srcId="{21AAD54B-16D1-414E-9E6F-A4B3ACBDAA14}" destId="{6870754B-3CFF-4353-B344-0A5A232FAD46}" srcOrd="1" destOrd="0" presId="urn:microsoft.com/office/officeart/2005/8/layout/hierarchy1"/>
    <dgm:cxn modelId="{BC17C13E-D6FE-4D34-8C59-11B4186E3BBB}" type="presParOf" srcId="{ECE591A3-BEDE-4577-97C9-2D0EC348716F}" destId="{63F95ECA-0C99-41D7-B7A3-E05EF63D20EE}" srcOrd="1" destOrd="0" presId="urn:microsoft.com/office/officeart/2005/8/layout/hierarchy1"/>
    <dgm:cxn modelId="{D86B7218-6200-478D-9878-355B9711CAC0}" type="presParOf" srcId="{63F95ECA-0C99-41D7-B7A3-E05EF63D20EE}" destId="{533E088C-30F1-445C-BD09-31766A201967}" srcOrd="0" destOrd="0" presId="urn:microsoft.com/office/officeart/2005/8/layout/hierarchy1"/>
    <dgm:cxn modelId="{89A8312B-1F9D-4FA2-9A20-FF4AA916F90B}" type="presParOf" srcId="{63F95ECA-0C99-41D7-B7A3-E05EF63D20EE}" destId="{1EFF3348-04FD-4DB2-A1B9-51C999E61C39}" srcOrd="1" destOrd="0" presId="urn:microsoft.com/office/officeart/2005/8/layout/hierarchy1"/>
    <dgm:cxn modelId="{32C6A122-7590-4265-B6D4-7AF9F45B0B8F}" type="presParOf" srcId="{1EFF3348-04FD-4DB2-A1B9-51C999E61C39}" destId="{46339E56-FCAC-4D25-96B9-8529451364A2}" srcOrd="0" destOrd="0" presId="urn:microsoft.com/office/officeart/2005/8/layout/hierarchy1"/>
    <dgm:cxn modelId="{64879CC8-AAD2-460F-A34F-D2B451AAA33C}" type="presParOf" srcId="{46339E56-FCAC-4D25-96B9-8529451364A2}" destId="{1E7A5991-195C-4D93-9F49-8EA6BFDA3FA7}" srcOrd="0" destOrd="0" presId="urn:microsoft.com/office/officeart/2005/8/layout/hierarchy1"/>
    <dgm:cxn modelId="{88C53C6F-00A1-4BF4-83E3-BDAF5FEFA73B}" type="presParOf" srcId="{46339E56-FCAC-4D25-96B9-8529451364A2}" destId="{76560E11-F547-4144-978F-1A892A73CBEF}" srcOrd="1" destOrd="0" presId="urn:microsoft.com/office/officeart/2005/8/layout/hierarchy1"/>
    <dgm:cxn modelId="{E4C835AA-603D-4B28-A184-42C802A81F02}" type="presParOf" srcId="{1EFF3348-04FD-4DB2-A1B9-51C999E61C39}" destId="{D3ECB34A-FE75-41E6-B757-7F790A132714}" srcOrd="1" destOrd="0" presId="urn:microsoft.com/office/officeart/2005/8/layout/hierarchy1"/>
    <dgm:cxn modelId="{744FAF58-5F06-4526-AB86-0AA75EC4DA69}" type="presParOf" srcId="{B1E33B84-1CBF-493F-A101-66E34DE77013}" destId="{49572100-66AF-43D8-A455-6363DA5C2929}" srcOrd="6" destOrd="0" presId="urn:microsoft.com/office/officeart/2005/8/layout/hierarchy1"/>
    <dgm:cxn modelId="{1B36080D-7BE0-445B-B432-66C2BFDADB81}" type="presParOf" srcId="{B1E33B84-1CBF-493F-A101-66E34DE77013}" destId="{1F467D96-AFCE-4DA1-943C-3DC75E4C2223}" srcOrd="7" destOrd="0" presId="urn:microsoft.com/office/officeart/2005/8/layout/hierarchy1"/>
    <dgm:cxn modelId="{90DD0CBE-A6AB-4074-9C2E-EEF491F9815A}" type="presParOf" srcId="{1F467D96-AFCE-4DA1-943C-3DC75E4C2223}" destId="{28CA60F5-1B04-4AED-B2BD-41B42A445461}" srcOrd="0" destOrd="0" presId="urn:microsoft.com/office/officeart/2005/8/layout/hierarchy1"/>
    <dgm:cxn modelId="{22ED73FE-9DAC-426E-96C9-18983BCBDE13}" type="presParOf" srcId="{28CA60F5-1B04-4AED-B2BD-41B42A445461}" destId="{8D6ACF1E-AD79-4AD3-B825-658B804DB496}" srcOrd="0" destOrd="0" presId="urn:microsoft.com/office/officeart/2005/8/layout/hierarchy1"/>
    <dgm:cxn modelId="{843EA5FB-C731-4B75-A1BB-3B49E014ED2A}" type="presParOf" srcId="{28CA60F5-1B04-4AED-B2BD-41B42A445461}" destId="{3FB90F0D-A51C-4923-9984-59949DC71775}" srcOrd="1" destOrd="0" presId="urn:microsoft.com/office/officeart/2005/8/layout/hierarchy1"/>
    <dgm:cxn modelId="{9A44520B-BFE7-47B4-8494-083AAB511751}" type="presParOf" srcId="{1F467D96-AFCE-4DA1-943C-3DC75E4C2223}" destId="{B329D8BA-B8D6-4731-B218-005C0C909D34}" srcOrd="1" destOrd="0" presId="urn:microsoft.com/office/officeart/2005/8/layout/hierarchy1"/>
    <dgm:cxn modelId="{2E31B4E1-F20F-4ACA-A7E7-ECFEF2686567}" type="presParOf" srcId="{B1E33B84-1CBF-493F-A101-66E34DE77013}" destId="{44E9D360-C846-40FD-8B88-C4DE53366580}" srcOrd="8" destOrd="0" presId="urn:microsoft.com/office/officeart/2005/8/layout/hierarchy1"/>
    <dgm:cxn modelId="{79E9FB72-788E-42BE-A8CF-297BA7D2D1FC}" type="presParOf" srcId="{B1E33B84-1CBF-493F-A101-66E34DE77013}" destId="{95000C40-1D75-409E-BCC5-771B2FBBB3D7}" srcOrd="9" destOrd="0" presId="urn:microsoft.com/office/officeart/2005/8/layout/hierarchy1"/>
    <dgm:cxn modelId="{559B2E5B-1E3F-4ADF-872C-E46ED41BC90B}" type="presParOf" srcId="{95000C40-1D75-409E-BCC5-771B2FBBB3D7}" destId="{56EA3A3D-8CD2-43D0-BC45-36206BEE101E}" srcOrd="0" destOrd="0" presId="urn:microsoft.com/office/officeart/2005/8/layout/hierarchy1"/>
    <dgm:cxn modelId="{746466C9-D7BB-4342-916C-866FE59FB843}" type="presParOf" srcId="{56EA3A3D-8CD2-43D0-BC45-36206BEE101E}" destId="{69AC6C1C-E6A1-4E3E-8D4B-D0B7DF2EF0CF}" srcOrd="0" destOrd="0" presId="urn:microsoft.com/office/officeart/2005/8/layout/hierarchy1"/>
    <dgm:cxn modelId="{0EA8D43B-4320-47AC-B6F4-B1EE1A3C0382}" type="presParOf" srcId="{56EA3A3D-8CD2-43D0-BC45-36206BEE101E}" destId="{5DE9B5E5-76C5-45E9-BEBD-8EE19D2A1323}" srcOrd="1" destOrd="0" presId="urn:microsoft.com/office/officeart/2005/8/layout/hierarchy1"/>
    <dgm:cxn modelId="{A4AD5379-36F2-4453-ABA3-7FFCFDBA84B1}" type="presParOf" srcId="{95000C40-1D75-409E-BCC5-771B2FBBB3D7}" destId="{7B849FF3-FCBA-4928-93AC-AE2AE08CD0FB}" srcOrd="1" destOrd="0" presId="urn:microsoft.com/office/officeart/2005/8/layout/hierarchy1"/>
    <dgm:cxn modelId="{B785DE17-1210-4159-9A0D-EE06AE8D85CB}" type="presParOf" srcId="{B1E33B84-1CBF-493F-A101-66E34DE77013}" destId="{38B1C89E-EC36-41EF-8060-E9182A7619C2}" srcOrd="10" destOrd="0" presId="urn:microsoft.com/office/officeart/2005/8/layout/hierarchy1"/>
    <dgm:cxn modelId="{7388EB63-5BAD-4D5D-9217-25F09156BFAF}" type="presParOf" srcId="{B1E33B84-1CBF-493F-A101-66E34DE77013}" destId="{15F0B7A6-AC29-44DB-A699-8B53B64DFAED}" srcOrd="11" destOrd="0" presId="urn:microsoft.com/office/officeart/2005/8/layout/hierarchy1"/>
    <dgm:cxn modelId="{7CE3D88B-7534-467D-87DE-7FD39D1F6643}" type="presParOf" srcId="{15F0B7A6-AC29-44DB-A699-8B53B64DFAED}" destId="{88C928BA-7AF2-45E0-A399-FB789F2EDD66}" srcOrd="0" destOrd="0" presId="urn:microsoft.com/office/officeart/2005/8/layout/hierarchy1"/>
    <dgm:cxn modelId="{99D918D4-C23A-43FE-A172-DF1B5ABE51D7}" type="presParOf" srcId="{88C928BA-7AF2-45E0-A399-FB789F2EDD66}" destId="{3FD4F06B-229B-445E-8D49-4ABDB481066E}" srcOrd="0" destOrd="0" presId="urn:microsoft.com/office/officeart/2005/8/layout/hierarchy1"/>
    <dgm:cxn modelId="{327A8384-F1B1-440A-B2B3-E01D5EF5C8A1}" type="presParOf" srcId="{88C928BA-7AF2-45E0-A399-FB789F2EDD66}" destId="{A8F8B9F2-D152-4097-9947-2E300AF162DC}" srcOrd="1" destOrd="0" presId="urn:microsoft.com/office/officeart/2005/8/layout/hierarchy1"/>
    <dgm:cxn modelId="{7E6D1618-E810-4CCB-B271-3E209FBF9ECF}" type="presParOf" srcId="{15F0B7A6-AC29-44DB-A699-8B53B64DFAED}" destId="{B73AF546-405F-47C9-A59B-54648E83E117}" srcOrd="1" destOrd="0" presId="urn:microsoft.com/office/officeart/2005/8/layout/hierarchy1"/>
    <dgm:cxn modelId="{BC9F77FE-7237-40FF-931B-D12DEE0CA99E}" type="presParOf" srcId="{6549B2F1-E7CA-40EC-A014-ED1DE83CFF7E}" destId="{7B74E100-C81A-4256-8576-6C0DCB10560E}" srcOrd="4" destOrd="0" presId="urn:microsoft.com/office/officeart/2005/8/layout/hierarchy1"/>
    <dgm:cxn modelId="{8BAE8813-676E-4ECF-8823-68A47ACCF6B7}" type="presParOf" srcId="{6549B2F1-E7CA-40EC-A014-ED1DE83CFF7E}" destId="{2F3A6D61-9073-4059-8173-E9D14EE5BFE5}" srcOrd="5" destOrd="0" presId="urn:microsoft.com/office/officeart/2005/8/layout/hierarchy1"/>
    <dgm:cxn modelId="{256BA9D5-2C0D-48BD-BB45-FEF30D6C563F}" type="presParOf" srcId="{2F3A6D61-9073-4059-8173-E9D14EE5BFE5}" destId="{DD26948E-FAD6-4CB9-99BB-9DE894BAB799}" srcOrd="0" destOrd="0" presId="urn:microsoft.com/office/officeart/2005/8/layout/hierarchy1"/>
    <dgm:cxn modelId="{82FBE748-35F3-4DEC-8FA6-B0AD6DDC5D67}" type="presParOf" srcId="{DD26948E-FAD6-4CB9-99BB-9DE894BAB799}" destId="{25CC2EB8-5BAC-4929-BF94-AE463AAA745F}" srcOrd="0" destOrd="0" presId="urn:microsoft.com/office/officeart/2005/8/layout/hierarchy1"/>
    <dgm:cxn modelId="{E976E65A-6240-4674-9EB7-33C1883E564E}" type="presParOf" srcId="{DD26948E-FAD6-4CB9-99BB-9DE894BAB799}" destId="{0B0FCB10-2F4D-406A-B70C-568957B0869A}" srcOrd="1" destOrd="0" presId="urn:microsoft.com/office/officeart/2005/8/layout/hierarchy1"/>
    <dgm:cxn modelId="{4327E866-336A-4F55-A770-F42D00B271A8}" type="presParOf" srcId="{2F3A6D61-9073-4059-8173-E9D14EE5BFE5}" destId="{30599C10-93AE-4B6B-ADAA-1CFB3711B9E4}" srcOrd="1" destOrd="0" presId="urn:microsoft.com/office/officeart/2005/8/layout/hierarchy1"/>
    <dgm:cxn modelId="{27C69E48-71FA-4BE2-BBAB-FE2F56EB53FD}" type="presParOf" srcId="{95D16DA6-CDE8-4DC4-859A-E0698D074050}" destId="{5E0355F0-CF97-4080-AA5A-A87E8252409E}" srcOrd="2" destOrd="0" presId="urn:microsoft.com/office/officeart/2005/8/layout/hierarchy1"/>
    <dgm:cxn modelId="{82B523E9-B2B0-46C1-91A5-0183B7BFE3BD}" type="presParOf" srcId="{5E0355F0-CF97-4080-AA5A-A87E8252409E}" destId="{95E6F9E4-FD8A-4556-970E-3D25AF2DF446}" srcOrd="0" destOrd="0" presId="urn:microsoft.com/office/officeart/2005/8/layout/hierarchy1"/>
    <dgm:cxn modelId="{47284750-1C6D-430A-B7D6-A5FD5E7EF5C7}" type="presParOf" srcId="{95E6F9E4-FD8A-4556-970E-3D25AF2DF446}" destId="{973EA68A-2A9C-453A-8094-8D1630395F6D}" srcOrd="0" destOrd="0" presId="urn:microsoft.com/office/officeart/2005/8/layout/hierarchy1"/>
    <dgm:cxn modelId="{07A7E491-482C-4657-8D46-7E26759E4A61}" type="presParOf" srcId="{95E6F9E4-FD8A-4556-970E-3D25AF2DF446}" destId="{7BD00291-C5E2-485D-AABF-C7484EB36962}" srcOrd="1" destOrd="0" presId="urn:microsoft.com/office/officeart/2005/8/layout/hierarchy1"/>
    <dgm:cxn modelId="{08464766-523F-40E9-BAE4-08BF605AE808}" type="presParOf" srcId="{5E0355F0-CF97-4080-AA5A-A87E8252409E}" destId="{F38CCE65-3443-45F0-AC8B-C696FE3A80A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76736-B9F2-4DA0-9532-D9B5136A8AE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8D38D-C560-4C7D-8906-87DBC11D3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66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EA53-772D-4C90-84B4-3E9BE7132EA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B5F92-D672-4833-B593-DD55EA3E77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9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B5F92-D672-4833-B593-DD55EA3E775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132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B5F92-D672-4833-B593-DD55EA3E775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67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87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93505-EFC1-4EF7-AAFA-4EB1A4311F6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73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87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93505-EFC1-4EF7-AAFA-4EB1A4311F6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7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35-36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93505-EFC1-4EF7-AAFA-4EB1A4311F68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8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0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3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33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8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77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5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3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0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1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1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0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concord.websib.ru/?page_id=587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concord.websib.ru/?page_id=935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concord.websib.ru/?page_id=31518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concord.websib.ru/?page_id=3456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concord.websib.ru/?page_id=34566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oncord.websib.ru/?page_id=34566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concord.websib.ru/?page_id=13666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concord.websib.ru/?page_id=13281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concord.websib.ru/?page_id=7962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concord.websib.ru/?page_id=13281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7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image" Target="../media/image17.pn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3950" y="2594632"/>
            <a:ext cx="940602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20650" contourW="6350" prstMaterial="dkEdge">
              <a:bevelT w="12700" h="12700"/>
            </a:sp3d>
          </a:bodyPr>
          <a:lstStyle/>
          <a:p>
            <a:pPr lvl="0" algn="ctr"/>
            <a:r>
              <a:rPr lang="ru-RU" sz="3600" b="1" dirty="0" smtClean="0">
                <a:solidFill>
                  <a:srgbClr val="114B92"/>
                </a:solidFill>
                <a:effectLst>
                  <a:glow rad="1371600">
                    <a:prstClr val="white">
                      <a:alpha val="54000"/>
                    </a:prstClr>
                  </a:glo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Региональная </a:t>
            </a:r>
            <a:r>
              <a:rPr lang="ru-RU" sz="3600" b="1" dirty="0">
                <a:solidFill>
                  <a:srgbClr val="114B92"/>
                </a:solidFill>
                <a:effectLst>
                  <a:glow rad="1371600">
                    <a:prstClr val="white">
                      <a:alpha val="54000"/>
                    </a:prstClr>
                  </a:glo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с</a:t>
            </a:r>
            <a:r>
              <a:rPr lang="ru-RU" sz="3600" b="1" dirty="0" smtClean="0">
                <a:solidFill>
                  <a:srgbClr val="114B92"/>
                </a:solidFill>
                <a:effectLst>
                  <a:glow rad="1371600">
                    <a:prstClr val="white">
                      <a:alpha val="54000"/>
                    </a:prstClr>
                  </a:glo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истема </a:t>
            </a:r>
            <a:r>
              <a:rPr lang="ru-RU" sz="3600" b="1" dirty="0">
                <a:solidFill>
                  <a:srgbClr val="114B92"/>
                </a:solidFill>
                <a:effectLst>
                  <a:glow rad="1371600">
                    <a:prstClr val="white">
                      <a:alpha val="54000"/>
                    </a:prstClr>
                  </a:glo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психолого-педагогического сопровождения образования обучающихся с ограниченными возможностями здоровья и детей-инвалидов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1451" y="4879252"/>
            <a:ext cx="4178515" cy="20005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20650" contourW="6350" prstMaterial="dkEdge">
              <a:bevelT w="12700" h="12700"/>
            </a:sp3d>
          </a:bodyPr>
          <a:lstStyle/>
          <a:p>
            <a:pPr algn="ctr"/>
            <a:endParaRPr lang="ru-RU" sz="2400" b="1" dirty="0">
              <a:solidFill>
                <a:srgbClr val="114B92"/>
              </a:solidFill>
              <a:effectLst>
                <a:glow rad="1371600">
                  <a:prstClr val="white">
                    <a:alpha val="54000"/>
                  </a:prstClr>
                </a:glo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114B92"/>
                </a:solidFill>
                <a:effectLst>
                  <a:glow rad="1371600">
                    <a:prstClr val="white">
                      <a:alpha val="54000"/>
                    </a:prstClr>
                  </a:glo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Заместитель директора по </a:t>
            </a:r>
            <a:r>
              <a:rPr lang="ru-RU" sz="2000" b="1" smtClean="0">
                <a:solidFill>
                  <a:srgbClr val="114B92"/>
                </a:solidFill>
                <a:effectLst>
                  <a:glow rad="1371600">
                    <a:prstClr val="white">
                      <a:alpha val="54000"/>
                    </a:prstClr>
                  </a:glo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НМР </a:t>
            </a:r>
          </a:p>
          <a:p>
            <a:pPr algn="r"/>
            <a:r>
              <a:rPr lang="ru-RU" sz="2000" b="1" smtClean="0">
                <a:solidFill>
                  <a:srgbClr val="114B92"/>
                </a:solidFill>
                <a:effectLst>
                  <a:glow rad="1371600">
                    <a:prstClr val="white">
                      <a:alpha val="54000"/>
                    </a:prstClr>
                  </a:glo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ГБУ </a:t>
            </a:r>
            <a:r>
              <a:rPr lang="ru-RU" sz="2000" b="1" dirty="0" smtClean="0">
                <a:solidFill>
                  <a:srgbClr val="114B92"/>
                </a:solidFill>
                <a:effectLst>
                  <a:glow rad="1371600">
                    <a:prstClr val="white">
                      <a:alpha val="54000"/>
                    </a:prstClr>
                  </a:glo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НСО «Областной центр диагностики и консультирования», кандидат психологических наук</a:t>
            </a:r>
            <a:endParaRPr lang="ru-RU" sz="2000" b="1" dirty="0">
              <a:solidFill>
                <a:srgbClr val="114B92"/>
              </a:solidFill>
              <a:effectLst>
                <a:glow rad="1371600">
                  <a:prstClr val="white">
                    <a:alpha val="54000"/>
                  </a:prstClr>
                </a:glo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114B92"/>
                </a:solidFill>
                <a:effectLst>
                  <a:glow rad="1371600">
                    <a:prstClr val="white">
                      <a:alpha val="54000"/>
                    </a:prstClr>
                  </a:glo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Т.П. </a:t>
            </a:r>
            <a:r>
              <a:rPr lang="ru-RU" sz="2000" b="1" dirty="0" err="1" smtClean="0">
                <a:solidFill>
                  <a:srgbClr val="114B92"/>
                </a:solidFill>
                <a:effectLst>
                  <a:glow rad="1371600">
                    <a:prstClr val="white">
                      <a:alpha val="54000"/>
                    </a:prstClr>
                  </a:glo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Абакирова</a:t>
            </a:r>
            <a:endParaRPr lang="ru-RU" sz="2000" b="1" dirty="0">
              <a:solidFill>
                <a:srgbClr val="114B92"/>
              </a:solidFill>
              <a:effectLst>
                <a:glow rad="1371600">
                  <a:prstClr val="white">
                    <a:alpha val="54000"/>
                  </a:prstClr>
                </a:glo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223514" y="1"/>
            <a:ext cx="2729948" cy="2782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765288" y="266540"/>
            <a:ext cx="3214678" cy="1928808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3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1" y="631798"/>
            <a:ext cx="8948809" cy="5725739"/>
          </a:xfrm>
          <a:prstGeom prst="rect">
            <a:avLst/>
          </a:prstGeom>
        </p:spPr>
      </p:pic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640455932"/>
              </p:ext>
            </p:extLst>
          </p:nvPr>
        </p:nvGraphicFramePr>
        <p:xfrm>
          <a:off x="789071" y="1307604"/>
          <a:ext cx="11038595" cy="507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Овал 7"/>
          <p:cNvSpPr/>
          <p:nvPr/>
        </p:nvSpPr>
        <p:spPr>
          <a:xfrm>
            <a:off x="10654749" y="2"/>
            <a:ext cx="1272209" cy="1311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6938"/>
            <a:ext cx="11903105" cy="958091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114B92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Обеспечение ППМС-сопровождения образования</a:t>
            </a:r>
            <a:endParaRPr lang="ru-RU" sz="3200" dirty="0">
              <a:solidFill>
                <a:srgbClr val="114B92"/>
              </a:solidFill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473" y="216740"/>
            <a:ext cx="2799632" cy="1861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934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7173310" y="5731059"/>
            <a:ext cx="5018690" cy="922282"/>
          </a:xfrm>
        </p:spPr>
        <p:txBody>
          <a:bodyPr>
            <a:normAutofit/>
          </a:bodyPr>
          <a:lstStyle/>
          <a:p>
            <a:r>
              <a:rPr lang="en-US" altLang="ru-RU" sz="1800" dirty="0">
                <a:hlinkClick r:id="rId2"/>
              </a:rPr>
              <a:t>http://concord.websib.ru/?</a:t>
            </a:r>
            <a:r>
              <a:rPr lang="en-US" altLang="ru-RU" sz="1800" dirty="0" smtClean="0">
                <a:hlinkClick r:id="rId2"/>
              </a:rPr>
              <a:t>page_id=587</a:t>
            </a: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endParaRPr lang="ru-RU" altLang="ru-RU" sz="1800" dirty="0" smtClean="0"/>
          </a:p>
        </p:txBody>
      </p:sp>
      <p:sp>
        <p:nvSpPr>
          <p:cNvPr id="45059" name="Текст 2"/>
          <p:cNvSpPr>
            <a:spLocks noGrp="1"/>
          </p:cNvSpPr>
          <p:nvPr>
            <p:ph type="body" idx="1"/>
          </p:nvPr>
        </p:nvSpPr>
        <p:spPr>
          <a:xfrm>
            <a:off x="1598085" y="4260851"/>
            <a:ext cx="7266516" cy="1149349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t="14898" r="16911" b="15129"/>
          <a:stretch/>
        </p:blipFill>
        <p:spPr bwMode="auto">
          <a:xfrm>
            <a:off x="522817" y="0"/>
            <a:ext cx="7414683" cy="606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594555" y="6160669"/>
            <a:ext cx="6255953" cy="271662"/>
          </a:xfrm>
        </p:spPr>
        <p:txBody>
          <a:bodyPr>
            <a:normAutofit fontScale="90000"/>
          </a:bodyPr>
          <a:lstStyle/>
          <a:p>
            <a:r>
              <a:rPr lang="en-US" altLang="ru-RU" sz="1800" dirty="0">
                <a:hlinkClick r:id="rId2"/>
              </a:rPr>
              <a:t>http://concord.websib.ru/?</a:t>
            </a:r>
            <a:r>
              <a:rPr lang="en-US" altLang="ru-RU" sz="1800" dirty="0" smtClean="0">
                <a:hlinkClick r:id="rId2"/>
              </a:rPr>
              <a:t>page_id=935</a:t>
            </a: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endParaRPr lang="ru-RU" altLang="ru-RU" sz="1800" dirty="0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22897" r="17044" b="24724"/>
          <a:stretch/>
        </p:blipFill>
        <p:spPr bwMode="auto">
          <a:xfrm>
            <a:off x="154371" y="0"/>
            <a:ext cx="6813987" cy="482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25313" r="3146" b="18439"/>
          <a:stretch>
            <a:fillRect/>
          </a:stretch>
        </p:blipFill>
        <p:spPr bwMode="auto">
          <a:xfrm>
            <a:off x="6329046" y="1017752"/>
            <a:ext cx="5862953" cy="278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8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730" y="5179411"/>
            <a:ext cx="5146202" cy="1362075"/>
          </a:xfrm>
        </p:spPr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http://concord.websib.ru/?</a:t>
            </a:r>
            <a:r>
              <a:rPr lang="en-US" sz="1800" dirty="0" smtClean="0">
                <a:hlinkClick r:id="rId2"/>
              </a:rPr>
              <a:t>page_id=31518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117" r="37134" b="26117"/>
          <a:stretch/>
        </p:blipFill>
        <p:spPr bwMode="auto">
          <a:xfrm>
            <a:off x="488730" y="0"/>
            <a:ext cx="5481465" cy="529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6" t="18601" r="17155" b="57638"/>
          <a:stretch/>
        </p:blipFill>
        <p:spPr bwMode="auto">
          <a:xfrm>
            <a:off x="6526924" y="362608"/>
            <a:ext cx="5360276" cy="154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52745" y="1907628"/>
            <a:ext cx="5146202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hlinkClick r:id="rId2"/>
              </a:rPr>
              <a:t>http://concord.websib.ru/?page_id=31518</a:t>
            </a:r>
            <a:r>
              <a:rPr lang="ru-RU" sz="1800" smtClean="0"/>
              <a:t/>
            </a:r>
            <a:br>
              <a:rPr lang="ru-RU" sz="1800" smtClean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13830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/>
          </p:cNvPr>
          <p:cNvSpPr txBox="1">
            <a:spLocks/>
          </p:cNvSpPr>
          <p:nvPr/>
        </p:nvSpPr>
        <p:spPr>
          <a:xfrm>
            <a:off x="838201" y="290513"/>
            <a:ext cx="9399588" cy="792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venir Next Cyr" panose="020B0503020202020204" pitchFamily="34" charset="-52"/>
              </a:rPr>
              <a:t>Сотрудничество с родительским сообществом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venir Next Cyr" panose="020B0503020202020204" pitchFamily="34" charset="-52"/>
            </a:endParaRPr>
          </a:p>
        </p:txBody>
      </p:sp>
      <p:sp>
        <p:nvSpPr>
          <p:cNvPr id="9" name="Прямоугольник 8">
            <a:extLst/>
          </p:cNvPr>
          <p:cNvSpPr/>
          <p:nvPr/>
        </p:nvSpPr>
        <p:spPr>
          <a:xfrm>
            <a:off x="936626" y="1049340"/>
            <a:ext cx="10417175" cy="46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2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7" y="382590"/>
            <a:ext cx="7334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2" descr="A picture containing building, door, window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3935414"/>
            <a:ext cx="3765551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4" name="Группа 4"/>
          <p:cNvGrpSpPr>
            <a:grpSpLocks/>
          </p:cNvGrpSpPr>
          <p:nvPr/>
        </p:nvGrpSpPr>
        <p:grpSpPr bwMode="auto">
          <a:xfrm>
            <a:off x="604838" y="1200151"/>
            <a:ext cx="4156075" cy="2752725"/>
            <a:chOff x="493667" y="2635975"/>
            <a:chExt cx="4355052" cy="2857500"/>
          </a:xfrm>
        </p:grpSpPr>
        <p:pic>
          <p:nvPicPr>
            <p:cNvPr id="7186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67" y="2635975"/>
              <a:ext cx="27051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7" name="Рисунок 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177" y="3640479"/>
              <a:ext cx="1798542" cy="146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5" name="Прямоугольник 7"/>
          <p:cNvSpPr>
            <a:spLocks noChangeArrowheads="1"/>
          </p:cNvSpPr>
          <p:nvPr/>
        </p:nvSpPr>
        <p:spPr bwMode="auto">
          <a:xfrm>
            <a:off x="937620" y="3816350"/>
            <a:ext cx="18865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E9833"/>
                </a:solidFill>
                <a:latin typeface="Franklin Gothic Book" pitchFamily="34" charset="0"/>
                <a:ea typeface="Calibri" pitchFamily="34" charset="0"/>
                <a:cs typeface="Calibri" pitchFamily="34" charset="0"/>
              </a:rPr>
              <a:t>КОНСУЛЬТАЦИОННЫЕ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E9833"/>
                </a:solidFill>
                <a:latin typeface="Franklin Gothic Book" pitchFamily="34" charset="0"/>
                <a:ea typeface="Calibri" pitchFamily="34" charset="0"/>
                <a:cs typeface="Calibri" pitchFamily="34" charset="0"/>
              </a:rPr>
              <a:t>ЦЕНТРЫ </a:t>
            </a:r>
            <a:endParaRPr lang="ru-RU" altLang="ru-RU" sz="1400" b="1">
              <a:solidFill>
                <a:srgbClr val="FE9833"/>
              </a:solidFill>
              <a:latin typeface="Franklin Gothic Book" pitchFamily="34" charset="0"/>
            </a:endParaRPr>
          </a:p>
        </p:txBody>
      </p:sp>
      <p:sp>
        <p:nvSpPr>
          <p:cNvPr id="7176" name="Прямоугольник 11"/>
          <p:cNvSpPr>
            <a:spLocks noChangeArrowheads="1"/>
          </p:cNvSpPr>
          <p:nvPr/>
        </p:nvSpPr>
        <p:spPr bwMode="auto">
          <a:xfrm>
            <a:off x="4711701" y="2524127"/>
            <a:ext cx="1800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0070C0"/>
                </a:solidFill>
                <a:latin typeface="Franklin Gothic Book" pitchFamily="34" charset="0"/>
                <a:ea typeface="Calibri" pitchFamily="34" charset="0"/>
                <a:cs typeface="Calibri" pitchFamily="34" charset="0"/>
              </a:rPr>
              <a:t>ФЕДЕРАЛЬНЫЙ ПРОЕКТ</a:t>
            </a:r>
            <a:endParaRPr lang="ru-RU" altLang="ru-RU" sz="1200">
              <a:solidFill>
                <a:srgbClr val="0070C0"/>
              </a:solidFill>
              <a:latin typeface="Franklin Gothic Book" pitchFamily="34" charset="0"/>
            </a:endParaRPr>
          </a:p>
        </p:txBody>
      </p:sp>
      <p:sp>
        <p:nvSpPr>
          <p:cNvPr id="7177" name="Прямоугольник 13"/>
          <p:cNvSpPr>
            <a:spLocks noChangeArrowheads="1"/>
          </p:cNvSpPr>
          <p:nvPr/>
        </p:nvSpPr>
        <p:spPr bwMode="auto">
          <a:xfrm>
            <a:off x="4618040" y="2690813"/>
            <a:ext cx="36440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B0F0"/>
                </a:solidFill>
                <a:latin typeface="Franklin Gothic Demi Cond" pitchFamily="34" charset="0"/>
                <a:ea typeface="Calibri" pitchFamily="34" charset="0"/>
                <a:cs typeface="Calibri" pitchFamily="34" charset="0"/>
              </a:rPr>
              <a:t>«Поддержка семей, имеющих детей». </a:t>
            </a:r>
            <a:endParaRPr lang="ru-RU" altLang="ru-RU" sz="1800">
              <a:solidFill>
                <a:srgbClr val="00B0F0"/>
              </a:solidFill>
              <a:latin typeface="Franklin Gothic Demi Cond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81" y="3476986"/>
            <a:ext cx="669968" cy="6699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14775" r="6086" b="13902"/>
          <a:stretch/>
        </p:blipFill>
        <p:spPr>
          <a:xfrm>
            <a:off x="3178897" y="4276741"/>
            <a:ext cx="925955" cy="75528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957513" y="5032377"/>
            <a:ext cx="13676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https://edu54.ru/</a:t>
            </a:r>
          </a:p>
        </p:txBody>
      </p:sp>
      <p:sp>
        <p:nvSpPr>
          <p:cNvPr id="7181" name="Прямоугольник 19"/>
          <p:cNvSpPr>
            <a:spLocks noChangeArrowheads="1"/>
          </p:cNvSpPr>
          <p:nvPr/>
        </p:nvSpPr>
        <p:spPr bwMode="auto">
          <a:xfrm>
            <a:off x="3995738" y="4689477"/>
            <a:ext cx="37021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2E6CA4"/>
                </a:solidFill>
                <a:latin typeface="Franklin Gothic Book" pitchFamily="34" charset="0"/>
                <a:ea typeface="Calibri" pitchFamily="34" charset="0"/>
                <a:cs typeface="Calibri" pitchFamily="34" charset="0"/>
              </a:rPr>
              <a:t>«Успешное родительство: взрослеем вместе» </a:t>
            </a:r>
            <a:endParaRPr lang="ru-RU" altLang="ru-RU" sz="1400" b="1">
              <a:solidFill>
                <a:srgbClr val="2E6CA4"/>
              </a:solidFill>
              <a:latin typeface="Franklin Gothic Book" pitchFamily="34" charset="0"/>
            </a:endParaRPr>
          </a:p>
        </p:txBody>
      </p:sp>
      <p:sp>
        <p:nvSpPr>
          <p:cNvPr id="7182" name="Прямоугольник 20"/>
          <p:cNvSpPr>
            <a:spLocks noChangeArrowheads="1"/>
          </p:cNvSpPr>
          <p:nvPr/>
        </p:nvSpPr>
        <p:spPr bwMode="auto">
          <a:xfrm>
            <a:off x="3913190" y="3457575"/>
            <a:ext cx="3162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2E6CA4"/>
                </a:solidFill>
                <a:latin typeface="Franklin Gothic Book" pitchFamily="34" charset="0"/>
                <a:ea typeface="Calibri" pitchFamily="34" charset="0"/>
                <a:cs typeface="Calibri" pitchFamily="34" charset="0"/>
              </a:rPr>
              <a:t>Консультативная помощь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2E6CA4"/>
                </a:solidFill>
                <a:latin typeface="Franklin Gothic Book" pitchFamily="34" charset="0"/>
              </a:rPr>
              <a:t>Психолого-педагогическая поддержка </a:t>
            </a:r>
          </a:p>
        </p:txBody>
      </p:sp>
      <p:sp>
        <p:nvSpPr>
          <p:cNvPr id="7183" name="Прямоугольник 21"/>
          <p:cNvSpPr>
            <a:spLocks noChangeArrowheads="1"/>
          </p:cNvSpPr>
          <p:nvPr/>
        </p:nvSpPr>
        <p:spPr bwMode="auto">
          <a:xfrm>
            <a:off x="4135437" y="4243390"/>
            <a:ext cx="34845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2E6CA4"/>
                </a:solidFill>
                <a:latin typeface="Franklin Gothic Book" pitchFamily="34" charset="0"/>
                <a:ea typeface="Calibri" pitchFamily="34" charset="0"/>
                <a:cs typeface="Calibri" pitchFamily="34" charset="0"/>
              </a:rPr>
              <a:t>Повышение родительской психолого-педагогической компетенции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2E6CA4"/>
                </a:solidFill>
                <a:latin typeface="Franklin Gothic Book" pitchFamily="34" charset="0"/>
                <a:ea typeface="Calibri" pitchFamily="34" charset="0"/>
                <a:cs typeface="Calibri" pitchFamily="34" charset="0"/>
              </a:rPr>
              <a:t>ЕЖЕМЕСЯЧНЫЕ ОН-ЛАЙН ВЕБИНАРЫ </a:t>
            </a:r>
            <a:endParaRPr lang="ru-RU" altLang="ru-RU" sz="1100">
              <a:solidFill>
                <a:srgbClr val="2E6CA4"/>
              </a:solidFill>
              <a:latin typeface="Franklin Gothic Book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99" y="5467827"/>
            <a:ext cx="956951" cy="956951"/>
          </a:xfrm>
          <a:prstGeom prst="rect">
            <a:avLst/>
          </a:prstGeom>
        </p:spPr>
      </p:pic>
      <p:sp>
        <p:nvSpPr>
          <p:cNvPr id="7185" name="Прямоугольник 27"/>
          <p:cNvSpPr>
            <a:spLocks noChangeArrowheads="1"/>
          </p:cNvSpPr>
          <p:nvPr/>
        </p:nvSpPr>
        <p:spPr bwMode="auto">
          <a:xfrm>
            <a:off x="4135438" y="5602290"/>
            <a:ext cx="38967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A4697"/>
                </a:solidFill>
                <a:latin typeface="Franklin Gothic Book" pitchFamily="34" charset="0"/>
                <a:cs typeface="Times New Roman" pitchFamily="18" charset="0"/>
              </a:rPr>
              <a:t>Новосибирская открытая образовательная сеть</a:t>
            </a:r>
            <a:endParaRPr lang="ru-RU" altLang="ru-RU" sz="1400" b="1">
              <a:solidFill>
                <a:srgbClr val="1A4697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87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13952917"/>
              </p:ext>
            </p:extLst>
          </p:nvPr>
        </p:nvGraphicFramePr>
        <p:xfrm>
          <a:off x="511848" y="2006734"/>
          <a:ext cx="6229563" cy="4175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TextBox 1"/>
          <p:cNvSpPr txBox="1"/>
          <p:nvPr/>
        </p:nvSpPr>
        <p:spPr>
          <a:xfrm>
            <a:off x="1000236" y="1057819"/>
            <a:ext cx="4439592" cy="282167"/>
          </a:xfrm>
          <a:prstGeom prst="rect">
            <a:avLst/>
          </a:prstGeom>
        </p:spPr>
        <p:txBody>
          <a:bodyPr wrap="none" lIns="103897" tIns="51949" rIns="103897" bIns="5194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038977">
              <a:defRPr/>
            </a:pPr>
            <a:r>
              <a:rPr lang="ru-RU" sz="2000" b="1" kern="0" dirty="0">
                <a:solidFill>
                  <a:srgbClr val="1F497D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Количество ОО – участников проекта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41411" y="2006734"/>
            <a:ext cx="4708997" cy="1520685"/>
          </a:xfrm>
          <a:prstGeom prst="rect">
            <a:avLst/>
          </a:prstGeom>
          <a:noFill/>
        </p:spPr>
        <p:txBody>
          <a:bodyPr wrap="square" lIns="103897" tIns="51949" rIns="103897" bIns="51949" rtlCol="0">
            <a:spAutoFit/>
          </a:bodyPr>
          <a:lstStyle/>
          <a:p>
            <a:pPr algn="ctr"/>
            <a:r>
              <a:rPr lang="ru-RU" sz="2300" dirty="0">
                <a:solidFill>
                  <a:prstClr val="black"/>
                </a:solidFill>
                <a:latin typeface="Arial Narrow" panose="020B0606020202030204" pitchFamily="34" charset="0"/>
              </a:rPr>
              <a:t>2019 г - 28 СП – около 600 педагогов повысили профессиональные компетенции (сертификат ГБУ НСО «ОЦДК»)</a:t>
            </a:r>
            <a:endParaRPr lang="en-US" sz="23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Подзаголовок 2"/>
          <p:cNvSpPr txBox="1">
            <a:spLocks/>
          </p:cNvSpPr>
          <p:nvPr/>
        </p:nvSpPr>
        <p:spPr>
          <a:xfrm>
            <a:off x="5032497" y="188640"/>
            <a:ext cx="6930267" cy="1314451"/>
          </a:xfrm>
          <a:prstGeom prst="rect">
            <a:avLst/>
          </a:prstGeom>
        </p:spPr>
        <p:txBody>
          <a:bodyPr vert="horz" lIns="103897" tIns="51949" rIns="103897" bIns="51949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8977">
              <a:defRPr/>
            </a:pPr>
            <a:r>
              <a:rPr lang="ru-RU" sz="2700" dirty="0">
                <a:solidFill>
                  <a:srgbClr val="FF0000"/>
                </a:solidFill>
                <a:latin typeface="Calibri"/>
              </a:rPr>
              <a:t>«Обучение и социализация детей с ОВЗ и детей-инвалидов в инклюзивном образовательном пространстве Новосибирской области»</a:t>
            </a:r>
          </a:p>
          <a:p>
            <a:pPr defTabSz="1038977">
              <a:defRPr/>
            </a:pPr>
            <a:endParaRPr lang="ru-RU" sz="36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1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549695425"/>
              </p:ext>
            </p:extLst>
          </p:nvPr>
        </p:nvGraphicFramePr>
        <p:xfrm>
          <a:off x="867112" y="1592770"/>
          <a:ext cx="10395219" cy="470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Прямоугольник 9"/>
          <p:cNvSpPr>
            <a:spLocks noChangeArrowheads="1"/>
          </p:cNvSpPr>
          <p:nvPr/>
        </p:nvSpPr>
        <p:spPr bwMode="auto">
          <a:xfrm>
            <a:off x="1132990" y="899673"/>
            <a:ext cx="9926025" cy="77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0" tIns="60944" rIns="121890" bIns="60944">
            <a:spAutoFit/>
          </a:bodyPr>
          <a:lstStyle/>
          <a:p>
            <a:pPr algn="ctr">
              <a:defRPr/>
            </a:pPr>
            <a:r>
              <a:rPr lang="ru-RU" sz="2100" b="1" dirty="0">
                <a:solidFill>
                  <a:srgbClr val="9BBB59">
                    <a:lumMod val="50000"/>
                  </a:srgbClr>
                </a:solidFill>
              </a:rPr>
              <a:t>Эффективность проекта – </a:t>
            </a:r>
          </a:p>
          <a:p>
            <a:pPr algn="ctr">
              <a:defRPr/>
            </a:pPr>
            <a:r>
              <a:rPr lang="ru-RU" sz="2100" b="1" dirty="0">
                <a:solidFill>
                  <a:srgbClr val="9BBB59">
                    <a:lumMod val="50000"/>
                  </a:srgbClr>
                </a:solidFill>
              </a:rPr>
              <a:t>по показателю "Принятие инклюзии"</a:t>
            </a:r>
            <a:endParaRPr lang="ru-RU" sz="2100" dirty="0">
              <a:solidFill>
                <a:srgbClr val="9BBB5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1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978221142"/>
              </p:ext>
            </p:extLst>
          </p:nvPr>
        </p:nvGraphicFramePr>
        <p:xfrm>
          <a:off x="1221614" y="1556794"/>
          <a:ext cx="10707671" cy="4714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Прямоугольник 9"/>
          <p:cNvSpPr>
            <a:spLocks noChangeArrowheads="1"/>
          </p:cNvSpPr>
          <p:nvPr/>
        </p:nvSpPr>
        <p:spPr bwMode="auto">
          <a:xfrm>
            <a:off x="2107867" y="764706"/>
            <a:ext cx="9931364" cy="77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0" tIns="60944" rIns="121890" bIns="60944">
            <a:spAutoFit/>
          </a:bodyPr>
          <a:lstStyle/>
          <a:p>
            <a:pPr algn="ctr">
              <a:defRPr/>
            </a:pPr>
            <a:r>
              <a:rPr lang="ru-RU" sz="2100" b="1" dirty="0">
                <a:solidFill>
                  <a:srgbClr val="9BBB59">
                    <a:lumMod val="50000"/>
                  </a:srgbClr>
                </a:solidFill>
              </a:rPr>
              <a:t>Эффективность проекта </a:t>
            </a:r>
          </a:p>
          <a:p>
            <a:pPr algn="ctr">
              <a:defRPr/>
            </a:pPr>
            <a:r>
              <a:rPr lang="ru-RU" sz="2100" b="1" dirty="0">
                <a:solidFill>
                  <a:srgbClr val="9BBB59">
                    <a:lumMod val="50000"/>
                  </a:srgbClr>
                </a:solidFill>
              </a:rPr>
              <a:t>по критерию «Создание условий в ОО»</a:t>
            </a:r>
            <a:endParaRPr lang="ru-RU" sz="2100" dirty="0">
              <a:solidFill>
                <a:srgbClr val="9BBB5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1598084" y="1600201"/>
            <a:ext cx="8286749" cy="265430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39" name="Текст 2"/>
          <p:cNvSpPr>
            <a:spLocks noGrp="1"/>
          </p:cNvSpPr>
          <p:nvPr>
            <p:ph type="body" idx="1"/>
          </p:nvPr>
        </p:nvSpPr>
        <p:spPr>
          <a:xfrm>
            <a:off x="1598085" y="4260851"/>
            <a:ext cx="7266516" cy="1149349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4964" r="17441" b="14136"/>
          <a:stretch>
            <a:fillRect/>
          </a:stretch>
        </p:blipFill>
        <p:spPr bwMode="auto">
          <a:xfrm>
            <a:off x="1467853" y="1"/>
            <a:ext cx="9428748" cy="701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9050" y="5719234"/>
            <a:ext cx="1083735" cy="13102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598084" y="1600201"/>
            <a:ext cx="8286749" cy="265430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40963" name="Текст 2"/>
          <p:cNvSpPr>
            <a:spLocks noGrp="1"/>
          </p:cNvSpPr>
          <p:nvPr>
            <p:ph type="body" idx="1"/>
          </p:nvPr>
        </p:nvSpPr>
        <p:spPr>
          <a:xfrm>
            <a:off x="1598085" y="4260851"/>
            <a:ext cx="7266516" cy="1149349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t="47482" r="16995" b="14903"/>
          <a:stretch>
            <a:fillRect/>
          </a:stretch>
        </p:blipFill>
        <p:spPr bwMode="auto">
          <a:xfrm>
            <a:off x="1598084" y="740832"/>
            <a:ext cx="8448283" cy="46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9050" y="5719234"/>
            <a:ext cx="1083735" cy="13102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450319" y="378372"/>
            <a:ext cx="3552496" cy="299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1200" smtClean="0">
                <a:hlinkClick r:id="rId4"/>
              </a:rPr>
              <a:t>http://concord.websib.ru/?page_id=34566</a:t>
            </a:r>
            <a:endParaRPr lang="ru-RU" alt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68497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5385" y="474134"/>
            <a:ext cx="8597900" cy="503767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114597" algn="l"/>
              </a:tabLst>
              <a:defRPr/>
            </a:pPr>
            <a:r>
              <a:rPr sz="3200" b="1" dirty="0"/>
              <a:t>ФЗ</a:t>
            </a:r>
            <a:r>
              <a:rPr sz="3200" b="1" spc="-11" dirty="0"/>
              <a:t> </a:t>
            </a:r>
            <a:r>
              <a:rPr sz="3200" b="1" dirty="0"/>
              <a:t>от</a:t>
            </a:r>
            <a:r>
              <a:rPr sz="3200" b="1" spc="15" dirty="0"/>
              <a:t> </a:t>
            </a:r>
            <a:r>
              <a:rPr sz="3200" b="1" spc="-5" dirty="0"/>
              <a:t>29.12.2012	</a:t>
            </a:r>
            <a:r>
              <a:rPr sz="3200" b="1" dirty="0"/>
              <a:t>№ 273 «Об образовании в</a:t>
            </a:r>
            <a:r>
              <a:rPr sz="3200" b="1" spc="-85" dirty="0"/>
              <a:t> </a:t>
            </a:r>
            <a:r>
              <a:rPr sz="3200" b="1" spc="-5" dirty="0"/>
              <a:t>РФ»</a:t>
            </a:r>
          </a:p>
        </p:txBody>
      </p:sp>
      <p:grpSp>
        <p:nvGrpSpPr>
          <p:cNvPr id="11267" name="object 3"/>
          <p:cNvGrpSpPr>
            <a:grpSpLocks/>
          </p:cNvGrpSpPr>
          <p:nvPr/>
        </p:nvGrpSpPr>
        <p:grpSpPr bwMode="auto">
          <a:xfrm>
            <a:off x="461434" y="1047751"/>
            <a:ext cx="11080751" cy="1587500"/>
            <a:chOff x="461962" y="1046733"/>
            <a:chExt cx="11080750" cy="1587500"/>
          </a:xfrm>
        </p:grpSpPr>
        <p:sp>
          <p:nvSpPr>
            <p:cNvPr id="11278" name="object 4"/>
            <p:cNvSpPr>
              <a:spLocks/>
            </p:cNvSpPr>
            <p:nvPr/>
          </p:nvSpPr>
          <p:spPr bwMode="auto">
            <a:xfrm>
              <a:off x="789774" y="1046733"/>
              <a:ext cx="10752455" cy="1587500"/>
            </a:xfrm>
            <a:custGeom>
              <a:avLst/>
              <a:gdLst>
                <a:gd name="T0" fmla="*/ 10752366 w 10752455"/>
                <a:gd name="T1" fmla="*/ 0 h 1587500"/>
                <a:gd name="T2" fmla="*/ 793661 w 10752455"/>
                <a:gd name="T3" fmla="*/ 0 h 1587500"/>
                <a:gd name="T4" fmla="*/ 0 w 10752455"/>
                <a:gd name="T5" fmla="*/ 793750 h 1587500"/>
                <a:gd name="T6" fmla="*/ 793661 w 10752455"/>
                <a:gd name="T7" fmla="*/ 1587373 h 1587500"/>
                <a:gd name="T8" fmla="*/ 10752366 w 10752455"/>
                <a:gd name="T9" fmla="*/ 1587373 h 1587500"/>
                <a:gd name="T10" fmla="*/ 10752366 w 10752455"/>
                <a:gd name="T11" fmla="*/ 0 h 1587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52455" h="1587500">
                  <a:moveTo>
                    <a:pt x="10752366" y="0"/>
                  </a:moveTo>
                  <a:lnTo>
                    <a:pt x="793661" y="0"/>
                  </a:lnTo>
                  <a:lnTo>
                    <a:pt x="0" y="793750"/>
                  </a:lnTo>
                  <a:lnTo>
                    <a:pt x="793661" y="1587373"/>
                  </a:lnTo>
                  <a:lnTo>
                    <a:pt x="10752366" y="1587373"/>
                  </a:lnTo>
                  <a:lnTo>
                    <a:pt x="10752366" y="0"/>
                  </a:lnTo>
                  <a:close/>
                </a:path>
              </a:pathLst>
            </a:custGeom>
            <a:solidFill>
              <a:srgbClr val="93B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79" name="object 5"/>
            <p:cNvSpPr>
              <a:spLocks noChangeArrowheads="1"/>
            </p:cNvSpPr>
            <p:nvPr/>
          </p:nvSpPr>
          <p:spPr bwMode="auto">
            <a:xfrm>
              <a:off x="474662" y="1364995"/>
              <a:ext cx="981519" cy="950467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altLang="ru-RU"/>
            </a:p>
          </p:txBody>
        </p:sp>
        <p:sp>
          <p:nvSpPr>
            <p:cNvPr id="11280" name="object 6"/>
            <p:cNvSpPr>
              <a:spLocks/>
            </p:cNvSpPr>
            <p:nvPr/>
          </p:nvSpPr>
          <p:spPr bwMode="auto">
            <a:xfrm>
              <a:off x="474662" y="1364995"/>
              <a:ext cx="981710" cy="950594"/>
            </a:xfrm>
            <a:custGeom>
              <a:avLst/>
              <a:gdLst>
                <a:gd name="T0" fmla="*/ 2246 w 981710"/>
                <a:gd name="T1" fmla="*/ 429458 h 950594"/>
                <a:gd name="T2" fmla="*/ 19602 w 981710"/>
                <a:gd name="T3" fmla="*/ 341805 h 950594"/>
                <a:gd name="T4" fmla="*/ 52736 w 981710"/>
                <a:gd name="T5" fmla="*/ 260673 h 950594"/>
                <a:gd name="T6" fmla="*/ 100005 w 981710"/>
                <a:gd name="T7" fmla="*/ 187656 h 950594"/>
                <a:gd name="T8" fmla="*/ 159761 w 981710"/>
                <a:gd name="T9" fmla="*/ 124345 h 950594"/>
                <a:gd name="T10" fmla="*/ 230361 w 981710"/>
                <a:gd name="T11" fmla="*/ 72332 h 950594"/>
                <a:gd name="T12" fmla="*/ 310158 w 981710"/>
                <a:gd name="T13" fmla="*/ 33208 h 950594"/>
                <a:gd name="T14" fmla="*/ 397508 w 981710"/>
                <a:gd name="T15" fmla="*/ 8567 h 950594"/>
                <a:gd name="T16" fmla="*/ 490766 w 981710"/>
                <a:gd name="T17" fmla="*/ 0 h 950594"/>
                <a:gd name="T18" fmla="*/ 584022 w 981710"/>
                <a:gd name="T19" fmla="*/ 8567 h 950594"/>
                <a:gd name="T20" fmla="*/ 671371 w 981710"/>
                <a:gd name="T21" fmla="*/ 33208 h 950594"/>
                <a:gd name="T22" fmla="*/ 751167 w 981710"/>
                <a:gd name="T23" fmla="*/ 72332 h 950594"/>
                <a:gd name="T24" fmla="*/ 821764 w 981710"/>
                <a:gd name="T25" fmla="*/ 124345 h 950594"/>
                <a:gd name="T26" fmla="*/ 881519 w 981710"/>
                <a:gd name="T27" fmla="*/ 187656 h 950594"/>
                <a:gd name="T28" fmla="*/ 928785 w 981710"/>
                <a:gd name="T29" fmla="*/ 260673 h 950594"/>
                <a:gd name="T30" fmla="*/ 961918 w 981710"/>
                <a:gd name="T31" fmla="*/ 341805 h 950594"/>
                <a:gd name="T32" fmla="*/ 979273 w 981710"/>
                <a:gd name="T33" fmla="*/ 429458 h 950594"/>
                <a:gd name="T34" fmla="*/ 979273 w 981710"/>
                <a:gd name="T35" fmla="*/ 521009 h 950594"/>
                <a:gd name="T36" fmla="*/ 961918 w 981710"/>
                <a:gd name="T37" fmla="*/ 608662 h 950594"/>
                <a:gd name="T38" fmla="*/ 928785 w 981710"/>
                <a:gd name="T39" fmla="*/ 689794 h 950594"/>
                <a:gd name="T40" fmla="*/ 881519 w 981710"/>
                <a:gd name="T41" fmla="*/ 762811 h 950594"/>
                <a:gd name="T42" fmla="*/ 821764 w 981710"/>
                <a:gd name="T43" fmla="*/ 826122 h 950594"/>
                <a:gd name="T44" fmla="*/ 751167 w 981710"/>
                <a:gd name="T45" fmla="*/ 878135 h 950594"/>
                <a:gd name="T46" fmla="*/ 671371 w 981710"/>
                <a:gd name="T47" fmla="*/ 917259 h 950594"/>
                <a:gd name="T48" fmla="*/ 584022 w 981710"/>
                <a:gd name="T49" fmla="*/ 941900 h 950594"/>
                <a:gd name="T50" fmla="*/ 490766 w 981710"/>
                <a:gd name="T51" fmla="*/ 950467 h 950594"/>
                <a:gd name="T52" fmla="*/ 397508 w 981710"/>
                <a:gd name="T53" fmla="*/ 941900 h 950594"/>
                <a:gd name="T54" fmla="*/ 310158 w 981710"/>
                <a:gd name="T55" fmla="*/ 917259 h 950594"/>
                <a:gd name="T56" fmla="*/ 230361 w 981710"/>
                <a:gd name="T57" fmla="*/ 878135 h 950594"/>
                <a:gd name="T58" fmla="*/ 159761 w 981710"/>
                <a:gd name="T59" fmla="*/ 826122 h 950594"/>
                <a:gd name="T60" fmla="*/ 100005 w 981710"/>
                <a:gd name="T61" fmla="*/ 762811 h 950594"/>
                <a:gd name="T62" fmla="*/ 52736 w 981710"/>
                <a:gd name="T63" fmla="*/ 689794 h 950594"/>
                <a:gd name="T64" fmla="*/ 19602 w 981710"/>
                <a:gd name="T65" fmla="*/ 608662 h 950594"/>
                <a:gd name="T66" fmla="*/ 2246 w 981710"/>
                <a:gd name="T67" fmla="*/ 521009 h 950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1710" h="950594">
                  <a:moveTo>
                    <a:pt x="0" y="475233"/>
                  </a:moveTo>
                  <a:lnTo>
                    <a:pt x="2246" y="429458"/>
                  </a:lnTo>
                  <a:lnTo>
                    <a:pt x="8849" y="384916"/>
                  </a:lnTo>
                  <a:lnTo>
                    <a:pt x="19602" y="341805"/>
                  </a:lnTo>
                  <a:lnTo>
                    <a:pt x="34300" y="300324"/>
                  </a:lnTo>
                  <a:lnTo>
                    <a:pt x="52736" y="260673"/>
                  </a:lnTo>
                  <a:lnTo>
                    <a:pt x="74707" y="223051"/>
                  </a:lnTo>
                  <a:lnTo>
                    <a:pt x="100005" y="187656"/>
                  </a:lnTo>
                  <a:lnTo>
                    <a:pt x="128425" y="154688"/>
                  </a:lnTo>
                  <a:lnTo>
                    <a:pt x="159761" y="124345"/>
                  </a:lnTo>
                  <a:lnTo>
                    <a:pt x="193809" y="96826"/>
                  </a:lnTo>
                  <a:lnTo>
                    <a:pt x="230361" y="72332"/>
                  </a:lnTo>
                  <a:lnTo>
                    <a:pt x="269213" y="51059"/>
                  </a:lnTo>
                  <a:lnTo>
                    <a:pt x="310158" y="33208"/>
                  </a:lnTo>
                  <a:lnTo>
                    <a:pt x="352992" y="18978"/>
                  </a:lnTo>
                  <a:lnTo>
                    <a:pt x="397508" y="8567"/>
                  </a:lnTo>
                  <a:lnTo>
                    <a:pt x="443501" y="2175"/>
                  </a:lnTo>
                  <a:lnTo>
                    <a:pt x="490766" y="0"/>
                  </a:lnTo>
                  <a:lnTo>
                    <a:pt x="538030" y="2175"/>
                  </a:lnTo>
                  <a:lnTo>
                    <a:pt x="584022" y="8567"/>
                  </a:lnTo>
                  <a:lnTo>
                    <a:pt x="628538" y="18978"/>
                  </a:lnTo>
                  <a:lnTo>
                    <a:pt x="671371" y="33208"/>
                  </a:lnTo>
                  <a:lnTo>
                    <a:pt x="712316" y="51059"/>
                  </a:lnTo>
                  <a:lnTo>
                    <a:pt x="751167" y="72332"/>
                  </a:lnTo>
                  <a:lnTo>
                    <a:pt x="787718" y="96826"/>
                  </a:lnTo>
                  <a:lnTo>
                    <a:pt x="821764" y="124345"/>
                  </a:lnTo>
                  <a:lnTo>
                    <a:pt x="853100" y="154688"/>
                  </a:lnTo>
                  <a:lnTo>
                    <a:pt x="881519" y="187656"/>
                  </a:lnTo>
                  <a:lnTo>
                    <a:pt x="906816" y="223051"/>
                  </a:lnTo>
                  <a:lnTo>
                    <a:pt x="928785" y="260673"/>
                  </a:lnTo>
                  <a:lnTo>
                    <a:pt x="947221" y="300324"/>
                  </a:lnTo>
                  <a:lnTo>
                    <a:pt x="961918" y="341805"/>
                  </a:lnTo>
                  <a:lnTo>
                    <a:pt x="972670" y="384916"/>
                  </a:lnTo>
                  <a:lnTo>
                    <a:pt x="979273" y="429458"/>
                  </a:lnTo>
                  <a:lnTo>
                    <a:pt x="981519" y="475233"/>
                  </a:lnTo>
                  <a:lnTo>
                    <a:pt x="979273" y="521009"/>
                  </a:lnTo>
                  <a:lnTo>
                    <a:pt x="972670" y="565551"/>
                  </a:lnTo>
                  <a:lnTo>
                    <a:pt x="961918" y="608662"/>
                  </a:lnTo>
                  <a:lnTo>
                    <a:pt x="947221" y="650143"/>
                  </a:lnTo>
                  <a:lnTo>
                    <a:pt x="928785" y="689794"/>
                  </a:lnTo>
                  <a:lnTo>
                    <a:pt x="906816" y="727416"/>
                  </a:lnTo>
                  <a:lnTo>
                    <a:pt x="881519" y="762811"/>
                  </a:lnTo>
                  <a:lnTo>
                    <a:pt x="853100" y="795779"/>
                  </a:lnTo>
                  <a:lnTo>
                    <a:pt x="821764" y="826122"/>
                  </a:lnTo>
                  <a:lnTo>
                    <a:pt x="787718" y="853641"/>
                  </a:lnTo>
                  <a:lnTo>
                    <a:pt x="751167" y="878135"/>
                  </a:lnTo>
                  <a:lnTo>
                    <a:pt x="712316" y="899408"/>
                  </a:lnTo>
                  <a:lnTo>
                    <a:pt x="671371" y="917259"/>
                  </a:lnTo>
                  <a:lnTo>
                    <a:pt x="628538" y="931489"/>
                  </a:lnTo>
                  <a:lnTo>
                    <a:pt x="584022" y="941900"/>
                  </a:lnTo>
                  <a:lnTo>
                    <a:pt x="538030" y="948292"/>
                  </a:lnTo>
                  <a:lnTo>
                    <a:pt x="490766" y="950467"/>
                  </a:lnTo>
                  <a:lnTo>
                    <a:pt x="443501" y="948292"/>
                  </a:lnTo>
                  <a:lnTo>
                    <a:pt x="397508" y="941900"/>
                  </a:lnTo>
                  <a:lnTo>
                    <a:pt x="352992" y="931489"/>
                  </a:lnTo>
                  <a:lnTo>
                    <a:pt x="310158" y="917259"/>
                  </a:lnTo>
                  <a:lnTo>
                    <a:pt x="269213" y="899408"/>
                  </a:lnTo>
                  <a:lnTo>
                    <a:pt x="230361" y="878135"/>
                  </a:lnTo>
                  <a:lnTo>
                    <a:pt x="193809" y="853641"/>
                  </a:lnTo>
                  <a:lnTo>
                    <a:pt x="159761" y="826122"/>
                  </a:lnTo>
                  <a:lnTo>
                    <a:pt x="128425" y="795779"/>
                  </a:lnTo>
                  <a:lnTo>
                    <a:pt x="100005" y="762811"/>
                  </a:lnTo>
                  <a:lnTo>
                    <a:pt x="74707" y="727416"/>
                  </a:lnTo>
                  <a:lnTo>
                    <a:pt x="52736" y="689794"/>
                  </a:lnTo>
                  <a:lnTo>
                    <a:pt x="34300" y="650143"/>
                  </a:lnTo>
                  <a:lnTo>
                    <a:pt x="19602" y="608662"/>
                  </a:lnTo>
                  <a:lnTo>
                    <a:pt x="8849" y="565551"/>
                  </a:lnTo>
                  <a:lnTo>
                    <a:pt x="2246" y="521009"/>
                  </a:lnTo>
                  <a:lnTo>
                    <a:pt x="0" y="475233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11268" name="object 7"/>
          <p:cNvGrpSpPr>
            <a:grpSpLocks/>
          </p:cNvGrpSpPr>
          <p:nvPr/>
        </p:nvGrpSpPr>
        <p:grpSpPr bwMode="auto">
          <a:xfrm>
            <a:off x="501651" y="2918885"/>
            <a:ext cx="10983383" cy="1849967"/>
            <a:chOff x="500748" y="2919729"/>
            <a:chExt cx="10983595" cy="1849120"/>
          </a:xfrm>
        </p:grpSpPr>
        <p:sp>
          <p:nvSpPr>
            <p:cNvPr id="11275" name="object 8"/>
            <p:cNvSpPr>
              <a:spLocks/>
            </p:cNvSpPr>
            <p:nvPr/>
          </p:nvSpPr>
          <p:spPr bwMode="auto">
            <a:xfrm>
              <a:off x="890879" y="2919729"/>
              <a:ext cx="10593705" cy="1849120"/>
            </a:xfrm>
            <a:custGeom>
              <a:avLst/>
              <a:gdLst>
                <a:gd name="T0" fmla="*/ 10593095 w 10593705"/>
                <a:gd name="T1" fmla="*/ 0 h 1849120"/>
                <a:gd name="T2" fmla="*/ 924585 w 10593705"/>
                <a:gd name="T3" fmla="*/ 0 h 1849120"/>
                <a:gd name="T4" fmla="*/ 0 w 10593705"/>
                <a:gd name="T5" fmla="*/ 924560 h 1849120"/>
                <a:gd name="T6" fmla="*/ 924585 w 10593705"/>
                <a:gd name="T7" fmla="*/ 1849120 h 1849120"/>
                <a:gd name="T8" fmla="*/ 10593095 w 10593705"/>
                <a:gd name="T9" fmla="*/ 1849120 h 1849120"/>
                <a:gd name="T10" fmla="*/ 10593095 w 10593705"/>
                <a:gd name="T11" fmla="*/ 0 h 184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93705" h="1849120">
                  <a:moveTo>
                    <a:pt x="10593095" y="0"/>
                  </a:moveTo>
                  <a:lnTo>
                    <a:pt x="924585" y="0"/>
                  </a:lnTo>
                  <a:lnTo>
                    <a:pt x="0" y="924560"/>
                  </a:lnTo>
                  <a:lnTo>
                    <a:pt x="924585" y="1849120"/>
                  </a:lnTo>
                  <a:lnTo>
                    <a:pt x="10593095" y="1849120"/>
                  </a:lnTo>
                  <a:lnTo>
                    <a:pt x="10593095" y="0"/>
                  </a:lnTo>
                  <a:close/>
                </a:path>
              </a:pathLst>
            </a:custGeom>
            <a:solidFill>
              <a:srgbClr val="93B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76" name="object 9"/>
            <p:cNvSpPr>
              <a:spLocks noChangeArrowheads="1"/>
            </p:cNvSpPr>
            <p:nvPr/>
          </p:nvSpPr>
          <p:spPr bwMode="auto">
            <a:xfrm>
              <a:off x="513448" y="3370325"/>
              <a:ext cx="999883" cy="999871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altLang="ru-RU"/>
            </a:p>
          </p:txBody>
        </p:sp>
        <p:sp>
          <p:nvSpPr>
            <p:cNvPr id="11277" name="object 10"/>
            <p:cNvSpPr>
              <a:spLocks/>
            </p:cNvSpPr>
            <p:nvPr/>
          </p:nvSpPr>
          <p:spPr bwMode="auto">
            <a:xfrm>
              <a:off x="513448" y="3370325"/>
              <a:ext cx="1000125" cy="1000125"/>
            </a:xfrm>
            <a:custGeom>
              <a:avLst/>
              <a:gdLst>
                <a:gd name="T0" fmla="*/ 2288 w 1000125"/>
                <a:gd name="T1" fmla="*/ 451852 h 1000125"/>
                <a:gd name="T2" fmla="*/ 19968 w 1000125"/>
                <a:gd name="T3" fmla="*/ 359649 h 1000125"/>
                <a:gd name="T4" fmla="*/ 53721 w 1000125"/>
                <a:gd name="T5" fmla="*/ 274297 h 1000125"/>
                <a:gd name="T6" fmla="*/ 101872 w 1000125"/>
                <a:gd name="T7" fmla="*/ 197474 h 1000125"/>
                <a:gd name="T8" fmla="*/ 162745 w 1000125"/>
                <a:gd name="T9" fmla="*/ 130856 h 1000125"/>
                <a:gd name="T10" fmla="*/ 234664 w 1000125"/>
                <a:gd name="T11" fmla="*/ 76123 h 1000125"/>
                <a:gd name="T12" fmla="*/ 315952 w 1000125"/>
                <a:gd name="T13" fmla="*/ 34950 h 1000125"/>
                <a:gd name="T14" fmla="*/ 404935 w 1000125"/>
                <a:gd name="T15" fmla="*/ 9017 h 1000125"/>
                <a:gd name="T16" fmla="*/ 499935 w 1000125"/>
                <a:gd name="T17" fmla="*/ 0 h 1000125"/>
                <a:gd name="T18" fmla="*/ 594919 w 1000125"/>
                <a:gd name="T19" fmla="*/ 9017 h 1000125"/>
                <a:gd name="T20" fmla="*/ 683893 w 1000125"/>
                <a:gd name="T21" fmla="*/ 34950 h 1000125"/>
                <a:gd name="T22" fmla="*/ 765182 w 1000125"/>
                <a:gd name="T23" fmla="*/ 76123 h 1000125"/>
                <a:gd name="T24" fmla="*/ 837106 w 1000125"/>
                <a:gd name="T25" fmla="*/ 130856 h 1000125"/>
                <a:gd name="T26" fmla="*/ 897987 w 1000125"/>
                <a:gd name="T27" fmla="*/ 197474 h 1000125"/>
                <a:gd name="T28" fmla="*/ 946147 w 1000125"/>
                <a:gd name="T29" fmla="*/ 274297 h 1000125"/>
                <a:gd name="T30" fmla="*/ 979909 w 1000125"/>
                <a:gd name="T31" fmla="*/ 359649 h 1000125"/>
                <a:gd name="T32" fmla="*/ 997594 w 1000125"/>
                <a:gd name="T33" fmla="*/ 451852 h 1000125"/>
                <a:gd name="T34" fmla="*/ 997594 w 1000125"/>
                <a:gd name="T35" fmla="*/ 548144 h 1000125"/>
                <a:gd name="T36" fmla="*/ 979909 w 1000125"/>
                <a:gd name="T37" fmla="*/ 640337 h 1000125"/>
                <a:gd name="T38" fmla="*/ 946147 w 1000125"/>
                <a:gd name="T39" fmla="*/ 725673 h 1000125"/>
                <a:gd name="T40" fmla="*/ 897987 w 1000125"/>
                <a:gd name="T41" fmla="*/ 802476 h 1000125"/>
                <a:gd name="T42" fmla="*/ 837106 w 1000125"/>
                <a:gd name="T43" fmla="*/ 869071 h 1000125"/>
                <a:gd name="T44" fmla="*/ 765182 w 1000125"/>
                <a:gd name="T45" fmla="*/ 923783 h 1000125"/>
                <a:gd name="T46" fmla="*/ 683893 w 1000125"/>
                <a:gd name="T47" fmla="*/ 964937 h 1000125"/>
                <a:gd name="T48" fmla="*/ 594919 w 1000125"/>
                <a:gd name="T49" fmla="*/ 990858 h 1000125"/>
                <a:gd name="T50" fmla="*/ 499935 w 1000125"/>
                <a:gd name="T51" fmla="*/ 999871 h 1000125"/>
                <a:gd name="T52" fmla="*/ 404935 w 1000125"/>
                <a:gd name="T53" fmla="*/ 990858 h 1000125"/>
                <a:gd name="T54" fmla="*/ 315952 w 1000125"/>
                <a:gd name="T55" fmla="*/ 964937 h 1000125"/>
                <a:gd name="T56" fmla="*/ 234664 w 1000125"/>
                <a:gd name="T57" fmla="*/ 923783 h 1000125"/>
                <a:gd name="T58" fmla="*/ 162745 w 1000125"/>
                <a:gd name="T59" fmla="*/ 869071 h 1000125"/>
                <a:gd name="T60" fmla="*/ 101872 w 1000125"/>
                <a:gd name="T61" fmla="*/ 802476 h 1000125"/>
                <a:gd name="T62" fmla="*/ 53721 w 1000125"/>
                <a:gd name="T63" fmla="*/ 725673 h 1000125"/>
                <a:gd name="T64" fmla="*/ 19968 w 1000125"/>
                <a:gd name="T65" fmla="*/ 640337 h 1000125"/>
                <a:gd name="T66" fmla="*/ 2288 w 1000125"/>
                <a:gd name="T67" fmla="*/ 548144 h 1000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0125" h="1000125">
                  <a:moveTo>
                    <a:pt x="0" y="499999"/>
                  </a:moveTo>
                  <a:lnTo>
                    <a:pt x="2288" y="451852"/>
                  </a:lnTo>
                  <a:lnTo>
                    <a:pt x="9014" y="404999"/>
                  </a:lnTo>
                  <a:lnTo>
                    <a:pt x="19968" y="359649"/>
                  </a:lnTo>
                  <a:lnTo>
                    <a:pt x="34940" y="316012"/>
                  </a:lnTo>
                  <a:lnTo>
                    <a:pt x="53721" y="274297"/>
                  </a:lnTo>
                  <a:lnTo>
                    <a:pt x="76102" y="234715"/>
                  </a:lnTo>
                  <a:lnTo>
                    <a:pt x="101872" y="197474"/>
                  </a:lnTo>
                  <a:lnTo>
                    <a:pt x="130823" y="162785"/>
                  </a:lnTo>
                  <a:lnTo>
                    <a:pt x="162745" y="130856"/>
                  </a:lnTo>
                  <a:lnTo>
                    <a:pt x="197428" y="101899"/>
                  </a:lnTo>
                  <a:lnTo>
                    <a:pt x="234664" y="76123"/>
                  </a:lnTo>
                  <a:lnTo>
                    <a:pt x="274241" y="53737"/>
                  </a:lnTo>
                  <a:lnTo>
                    <a:pt x="315952" y="34950"/>
                  </a:lnTo>
                  <a:lnTo>
                    <a:pt x="359586" y="19974"/>
                  </a:lnTo>
                  <a:lnTo>
                    <a:pt x="404935" y="9017"/>
                  </a:lnTo>
                  <a:lnTo>
                    <a:pt x="451787" y="2289"/>
                  </a:lnTo>
                  <a:lnTo>
                    <a:pt x="499935" y="0"/>
                  </a:lnTo>
                  <a:lnTo>
                    <a:pt x="548073" y="2289"/>
                  </a:lnTo>
                  <a:lnTo>
                    <a:pt x="594919" y="9017"/>
                  </a:lnTo>
                  <a:lnTo>
                    <a:pt x="640262" y="19974"/>
                  </a:lnTo>
                  <a:lnTo>
                    <a:pt x="683893" y="34950"/>
                  </a:lnTo>
                  <a:lnTo>
                    <a:pt x="725603" y="53737"/>
                  </a:lnTo>
                  <a:lnTo>
                    <a:pt x="765182" y="76123"/>
                  </a:lnTo>
                  <a:lnTo>
                    <a:pt x="802419" y="101899"/>
                  </a:lnTo>
                  <a:lnTo>
                    <a:pt x="837106" y="130856"/>
                  </a:lnTo>
                  <a:lnTo>
                    <a:pt x="869031" y="162785"/>
                  </a:lnTo>
                  <a:lnTo>
                    <a:pt x="897987" y="197474"/>
                  </a:lnTo>
                  <a:lnTo>
                    <a:pt x="923762" y="234715"/>
                  </a:lnTo>
                  <a:lnTo>
                    <a:pt x="946147" y="274297"/>
                  </a:lnTo>
                  <a:lnTo>
                    <a:pt x="964933" y="316012"/>
                  </a:lnTo>
                  <a:lnTo>
                    <a:pt x="979909" y="359649"/>
                  </a:lnTo>
                  <a:lnTo>
                    <a:pt x="990866" y="404999"/>
                  </a:lnTo>
                  <a:lnTo>
                    <a:pt x="997594" y="451852"/>
                  </a:lnTo>
                  <a:lnTo>
                    <a:pt x="999883" y="499999"/>
                  </a:lnTo>
                  <a:lnTo>
                    <a:pt x="997594" y="548144"/>
                  </a:lnTo>
                  <a:lnTo>
                    <a:pt x="990866" y="594993"/>
                  </a:lnTo>
                  <a:lnTo>
                    <a:pt x="979909" y="640337"/>
                  </a:lnTo>
                  <a:lnTo>
                    <a:pt x="964933" y="683967"/>
                  </a:lnTo>
                  <a:lnTo>
                    <a:pt x="946147" y="725673"/>
                  </a:lnTo>
                  <a:lnTo>
                    <a:pt x="923762" y="765246"/>
                  </a:lnTo>
                  <a:lnTo>
                    <a:pt x="897987" y="802476"/>
                  </a:lnTo>
                  <a:lnTo>
                    <a:pt x="869031" y="837155"/>
                  </a:lnTo>
                  <a:lnTo>
                    <a:pt x="837106" y="869071"/>
                  </a:lnTo>
                  <a:lnTo>
                    <a:pt x="802419" y="898017"/>
                  </a:lnTo>
                  <a:lnTo>
                    <a:pt x="765182" y="923783"/>
                  </a:lnTo>
                  <a:lnTo>
                    <a:pt x="725603" y="946160"/>
                  </a:lnTo>
                  <a:lnTo>
                    <a:pt x="683893" y="964937"/>
                  </a:lnTo>
                  <a:lnTo>
                    <a:pt x="640262" y="979907"/>
                  </a:lnTo>
                  <a:lnTo>
                    <a:pt x="594919" y="990858"/>
                  </a:lnTo>
                  <a:lnTo>
                    <a:pt x="548073" y="997582"/>
                  </a:lnTo>
                  <a:lnTo>
                    <a:pt x="499935" y="999871"/>
                  </a:lnTo>
                  <a:lnTo>
                    <a:pt x="451787" y="997582"/>
                  </a:lnTo>
                  <a:lnTo>
                    <a:pt x="404935" y="990858"/>
                  </a:lnTo>
                  <a:lnTo>
                    <a:pt x="359586" y="979907"/>
                  </a:lnTo>
                  <a:lnTo>
                    <a:pt x="315952" y="964937"/>
                  </a:lnTo>
                  <a:lnTo>
                    <a:pt x="274241" y="946160"/>
                  </a:lnTo>
                  <a:lnTo>
                    <a:pt x="234664" y="923783"/>
                  </a:lnTo>
                  <a:lnTo>
                    <a:pt x="197428" y="898017"/>
                  </a:lnTo>
                  <a:lnTo>
                    <a:pt x="162745" y="869071"/>
                  </a:lnTo>
                  <a:lnTo>
                    <a:pt x="130823" y="837155"/>
                  </a:lnTo>
                  <a:lnTo>
                    <a:pt x="101872" y="802476"/>
                  </a:lnTo>
                  <a:lnTo>
                    <a:pt x="76102" y="765246"/>
                  </a:lnTo>
                  <a:lnTo>
                    <a:pt x="53721" y="725673"/>
                  </a:lnTo>
                  <a:lnTo>
                    <a:pt x="34940" y="683967"/>
                  </a:lnTo>
                  <a:lnTo>
                    <a:pt x="19968" y="640337"/>
                  </a:lnTo>
                  <a:lnTo>
                    <a:pt x="9014" y="594993"/>
                  </a:lnTo>
                  <a:lnTo>
                    <a:pt x="2288" y="548144"/>
                  </a:lnTo>
                  <a:lnTo>
                    <a:pt x="0" y="499999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1269" name="object 11"/>
          <p:cNvSpPr>
            <a:spLocks/>
          </p:cNvSpPr>
          <p:nvPr/>
        </p:nvSpPr>
        <p:spPr bwMode="auto">
          <a:xfrm>
            <a:off x="918634" y="5067300"/>
            <a:ext cx="10538884" cy="1422400"/>
          </a:xfrm>
          <a:custGeom>
            <a:avLst/>
            <a:gdLst>
              <a:gd name="T0" fmla="*/ 10538688 w 10539095"/>
              <a:gd name="T1" fmla="*/ 0 h 1423035"/>
              <a:gd name="T2" fmla="*/ 711428 w 10539095"/>
              <a:gd name="T3" fmla="*/ 0 h 1423035"/>
              <a:gd name="T4" fmla="*/ 0 w 10539095"/>
              <a:gd name="T5" fmla="*/ 711428 h 1423035"/>
              <a:gd name="T6" fmla="*/ 711428 w 10539095"/>
              <a:gd name="T7" fmla="*/ 1422908 h 1423035"/>
              <a:gd name="T8" fmla="*/ 10538688 w 10539095"/>
              <a:gd name="T9" fmla="*/ 1422908 h 1423035"/>
              <a:gd name="T10" fmla="*/ 10538688 w 10539095"/>
              <a:gd name="T11" fmla="*/ 0 h 1423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539095" h="1423035">
                <a:moveTo>
                  <a:pt x="10538688" y="0"/>
                </a:moveTo>
                <a:lnTo>
                  <a:pt x="711428" y="0"/>
                </a:lnTo>
                <a:lnTo>
                  <a:pt x="0" y="711428"/>
                </a:lnTo>
                <a:lnTo>
                  <a:pt x="711428" y="1422908"/>
                </a:lnTo>
                <a:lnTo>
                  <a:pt x="10538688" y="1422908"/>
                </a:lnTo>
                <a:lnTo>
                  <a:pt x="10538688" y="0"/>
                </a:lnTo>
                <a:close/>
              </a:path>
            </a:pathLst>
          </a:custGeom>
          <a:solidFill>
            <a:srgbClr val="93B6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2" name="object 12"/>
          <p:cNvSpPr txBox="1"/>
          <p:nvPr/>
        </p:nvSpPr>
        <p:spPr>
          <a:xfrm>
            <a:off x="1615017" y="960967"/>
            <a:ext cx="9838267" cy="3244220"/>
          </a:xfrm>
          <a:prstGeom prst="rect">
            <a:avLst/>
          </a:prstGeom>
        </p:spPr>
        <p:txBody>
          <a:bodyPr lIns="0" tIns="74929" rIns="0" bIns="0">
            <a:spAutoFit/>
          </a:bodyPr>
          <a:lstStyle>
            <a:lvl1pPr marL="95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014538" indent="271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471738" indent="271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928938" indent="271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386138" indent="271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633"/>
              </a:lnSpc>
            </a:pPr>
            <a:r>
              <a:rPr lang="ru-RU" altLang="ru-RU" sz="15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СТАТЬЯ </a:t>
            </a:r>
            <a:r>
              <a:rPr lang="ru-RU" altLang="ru-RU" sz="15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42 Психолого-педагогическая, медицинская и социальная помощь обучающимся, испытывающим  трудности в освоении основных общеобразовательных программ, развитии и социальной адаптации</a:t>
            </a:r>
            <a:endParaRPr lang="ru-RU" altLang="ru-RU" sz="15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FontTx/>
              <a:buChar char="-"/>
            </a:pPr>
            <a:r>
              <a:rPr lang="ru-RU" altLang="ru-RU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консультирование обучающихся, их родителей и педагогических работников</a:t>
            </a:r>
          </a:p>
          <a:p>
            <a:pPr eaLnBrk="1" hangingPunct="1">
              <a:buFontTx/>
              <a:buChar char="-"/>
            </a:pPr>
            <a:r>
              <a:rPr lang="ru-RU" altLang="ru-RU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коррекционно-развивающие и компенсирующие занятия с обучающимися</a:t>
            </a:r>
          </a:p>
          <a:p>
            <a:pPr eaLnBrk="1" hangingPunct="1">
              <a:buFontTx/>
              <a:buChar char="-"/>
            </a:pPr>
            <a:r>
              <a:rPr lang="ru-RU" altLang="ru-RU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комплекс реабилитационных и других медицинских мероприятий</a:t>
            </a:r>
          </a:p>
          <a:p>
            <a:pPr eaLnBrk="1" hangingPunct="1">
              <a:buFontTx/>
              <a:buChar char="-"/>
            </a:pPr>
            <a:r>
              <a:rPr lang="ru-RU" altLang="ru-RU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помощь обучающимся в профориентации, получении профессии и социальной адаптации</a:t>
            </a:r>
          </a:p>
          <a:p>
            <a:pPr eaLnBrk="1" hangingPunct="1">
              <a:buFontTx/>
              <a:buChar char="-"/>
            </a:pPr>
            <a:r>
              <a:rPr lang="ru-RU" altLang="ru-RU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помощь организациям</a:t>
            </a:r>
          </a:p>
          <a:p>
            <a:pPr eaLnBrk="1" hangingPunct="1"/>
            <a:endParaRPr lang="ru-RU" altLang="ru-RU" sz="15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33"/>
              </a:spcBef>
            </a:pPr>
            <a:endParaRPr lang="ru-RU" altLang="ru-RU" sz="1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1" hangingPunct="1"/>
            <a:endParaRPr lang="ru-RU" altLang="ru-RU" sz="15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1" hangingPunct="1"/>
            <a:r>
              <a:rPr lang="ru-RU" altLang="ru-RU" sz="15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СТАТЬЯ 79 Организация получения образования обучающимися с ограниченными возможностями здоровья</a:t>
            </a:r>
            <a:endParaRPr lang="ru-RU" altLang="ru-RU" sz="15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1" hangingPunct="1">
              <a:lnSpc>
                <a:spcPct val="92000"/>
              </a:lnSpc>
              <a:spcBef>
                <a:spcPts val="651"/>
              </a:spcBef>
            </a:pPr>
            <a:r>
              <a:rPr lang="ru-RU" altLang="ru-RU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Общее образование обучающихся с ограниченными возможностями здоровья осуществляется в организациях,  осуществляющих образовательную деятельность по адаптированным основным общеобразовательным  программам. В таких организациях создаются специальные условия для получения образования указанными  обучающимися</a:t>
            </a:r>
          </a:p>
        </p:txBody>
      </p:sp>
      <p:grpSp>
        <p:nvGrpSpPr>
          <p:cNvPr id="11271" name="object 13"/>
          <p:cNvGrpSpPr>
            <a:grpSpLocks/>
          </p:cNvGrpSpPr>
          <p:nvPr/>
        </p:nvGrpSpPr>
        <p:grpSpPr bwMode="auto">
          <a:xfrm>
            <a:off x="567267" y="5253567"/>
            <a:ext cx="1024467" cy="1026584"/>
            <a:chOff x="566826" y="5253609"/>
            <a:chExt cx="1025525" cy="1025525"/>
          </a:xfrm>
        </p:grpSpPr>
        <p:sp>
          <p:nvSpPr>
            <p:cNvPr id="11273" name="object 14"/>
            <p:cNvSpPr>
              <a:spLocks noChangeArrowheads="1"/>
            </p:cNvSpPr>
            <p:nvPr/>
          </p:nvSpPr>
          <p:spPr bwMode="auto">
            <a:xfrm>
              <a:off x="579526" y="5266309"/>
              <a:ext cx="999845" cy="999807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altLang="ru-RU"/>
            </a:p>
          </p:txBody>
        </p:sp>
        <p:sp>
          <p:nvSpPr>
            <p:cNvPr id="11274" name="object 15"/>
            <p:cNvSpPr>
              <a:spLocks/>
            </p:cNvSpPr>
            <p:nvPr/>
          </p:nvSpPr>
          <p:spPr bwMode="auto">
            <a:xfrm>
              <a:off x="579526" y="5266309"/>
              <a:ext cx="1000125" cy="1000125"/>
            </a:xfrm>
            <a:custGeom>
              <a:avLst/>
              <a:gdLst>
                <a:gd name="T0" fmla="*/ 2288 w 1000125"/>
                <a:gd name="T1" fmla="*/ 451726 h 1000125"/>
                <a:gd name="T2" fmla="*/ 19968 w 1000125"/>
                <a:gd name="T3" fmla="*/ 359533 h 1000125"/>
                <a:gd name="T4" fmla="*/ 53721 w 1000125"/>
                <a:gd name="T5" fmla="*/ 274197 h 1000125"/>
                <a:gd name="T6" fmla="*/ 101872 w 1000125"/>
                <a:gd name="T7" fmla="*/ 197394 h 1000125"/>
                <a:gd name="T8" fmla="*/ 162745 w 1000125"/>
                <a:gd name="T9" fmla="*/ 130799 h 1000125"/>
                <a:gd name="T10" fmla="*/ 234664 w 1000125"/>
                <a:gd name="T11" fmla="*/ 76087 h 1000125"/>
                <a:gd name="T12" fmla="*/ 315952 w 1000125"/>
                <a:gd name="T13" fmla="*/ 34933 h 1000125"/>
                <a:gd name="T14" fmla="*/ 404935 w 1000125"/>
                <a:gd name="T15" fmla="*/ 9012 h 1000125"/>
                <a:gd name="T16" fmla="*/ 499935 w 1000125"/>
                <a:gd name="T17" fmla="*/ 0 h 1000125"/>
                <a:gd name="T18" fmla="*/ 594941 w 1000125"/>
                <a:gd name="T19" fmla="*/ 9012 h 1000125"/>
                <a:gd name="T20" fmla="*/ 683925 w 1000125"/>
                <a:gd name="T21" fmla="*/ 34933 h 1000125"/>
                <a:gd name="T22" fmla="*/ 765210 w 1000125"/>
                <a:gd name="T23" fmla="*/ 76087 h 1000125"/>
                <a:gd name="T24" fmla="*/ 837124 w 1000125"/>
                <a:gd name="T25" fmla="*/ 130799 h 1000125"/>
                <a:gd name="T26" fmla="*/ 897989 w 1000125"/>
                <a:gd name="T27" fmla="*/ 197394 h 1000125"/>
                <a:gd name="T28" fmla="*/ 946133 w 1000125"/>
                <a:gd name="T29" fmla="*/ 274197 h 1000125"/>
                <a:gd name="T30" fmla="*/ 979881 w 1000125"/>
                <a:gd name="T31" fmla="*/ 359533 h 1000125"/>
                <a:gd name="T32" fmla="*/ 997557 w 1000125"/>
                <a:gd name="T33" fmla="*/ 451726 h 1000125"/>
                <a:gd name="T34" fmla="*/ 997557 w 1000125"/>
                <a:gd name="T35" fmla="*/ 548019 h 1000125"/>
                <a:gd name="T36" fmla="*/ 979881 w 1000125"/>
                <a:gd name="T37" fmla="*/ 640220 h 1000125"/>
                <a:gd name="T38" fmla="*/ 946133 w 1000125"/>
                <a:gd name="T39" fmla="*/ 725565 h 1000125"/>
                <a:gd name="T40" fmla="*/ 897989 w 1000125"/>
                <a:gd name="T41" fmla="*/ 802378 h 1000125"/>
                <a:gd name="T42" fmla="*/ 837124 w 1000125"/>
                <a:gd name="T43" fmla="*/ 868983 h 1000125"/>
                <a:gd name="T44" fmla="*/ 765210 w 1000125"/>
                <a:gd name="T45" fmla="*/ 923705 h 1000125"/>
                <a:gd name="T46" fmla="*/ 683925 w 1000125"/>
                <a:gd name="T47" fmla="*/ 964867 h 1000125"/>
                <a:gd name="T48" fmla="*/ 594941 w 1000125"/>
                <a:gd name="T49" fmla="*/ 990793 h 1000125"/>
                <a:gd name="T50" fmla="*/ 499935 w 1000125"/>
                <a:gd name="T51" fmla="*/ 999807 h 1000125"/>
                <a:gd name="T52" fmla="*/ 404935 w 1000125"/>
                <a:gd name="T53" fmla="*/ 990793 h 1000125"/>
                <a:gd name="T54" fmla="*/ 315952 w 1000125"/>
                <a:gd name="T55" fmla="*/ 964867 h 1000125"/>
                <a:gd name="T56" fmla="*/ 234664 w 1000125"/>
                <a:gd name="T57" fmla="*/ 923705 h 1000125"/>
                <a:gd name="T58" fmla="*/ 162745 w 1000125"/>
                <a:gd name="T59" fmla="*/ 868983 h 1000125"/>
                <a:gd name="T60" fmla="*/ 101872 w 1000125"/>
                <a:gd name="T61" fmla="*/ 802378 h 1000125"/>
                <a:gd name="T62" fmla="*/ 53721 w 1000125"/>
                <a:gd name="T63" fmla="*/ 725565 h 1000125"/>
                <a:gd name="T64" fmla="*/ 19968 w 1000125"/>
                <a:gd name="T65" fmla="*/ 640220 h 1000125"/>
                <a:gd name="T66" fmla="*/ 2288 w 1000125"/>
                <a:gd name="T67" fmla="*/ 548019 h 1000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0125" h="1000125">
                  <a:moveTo>
                    <a:pt x="0" y="499871"/>
                  </a:moveTo>
                  <a:lnTo>
                    <a:pt x="2288" y="451726"/>
                  </a:lnTo>
                  <a:lnTo>
                    <a:pt x="9014" y="404877"/>
                  </a:lnTo>
                  <a:lnTo>
                    <a:pt x="19968" y="359533"/>
                  </a:lnTo>
                  <a:lnTo>
                    <a:pt x="34940" y="315903"/>
                  </a:lnTo>
                  <a:lnTo>
                    <a:pt x="53721" y="274197"/>
                  </a:lnTo>
                  <a:lnTo>
                    <a:pt x="76102" y="234624"/>
                  </a:lnTo>
                  <a:lnTo>
                    <a:pt x="101872" y="197394"/>
                  </a:lnTo>
                  <a:lnTo>
                    <a:pt x="130823" y="162715"/>
                  </a:lnTo>
                  <a:lnTo>
                    <a:pt x="162745" y="130799"/>
                  </a:lnTo>
                  <a:lnTo>
                    <a:pt x="197428" y="101853"/>
                  </a:lnTo>
                  <a:lnTo>
                    <a:pt x="234664" y="76087"/>
                  </a:lnTo>
                  <a:lnTo>
                    <a:pt x="274241" y="53710"/>
                  </a:lnTo>
                  <a:lnTo>
                    <a:pt x="315952" y="34933"/>
                  </a:lnTo>
                  <a:lnTo>
                    <a:pt x="359586" y="19963"/>
                  </a:lnTo>
                  <a:lnTo>
                    <a:pt x="404935" y="9012"/>
                  </a:lnTo>
                  <a:lnTo>
                    <a:pt x="451787" y="2288"/>
                  </a:lnTo>
                  <a:lnTo>
                    <a:pt x="499935" y="0"/>
                  </a:lnTo>
                  <a:lnTo>
                    <a:pt x="548086" y="2288"/>
                  </a:lnTo>
                  <a:lnTo>
                    <a:pt x="594941" y="9012"/>
                  </a:lnTo>
                  <a:lnTo>
                    <a:pt x="640291" y="19963"/>
                  </a:lnTo>
                  <a:lnTo>
                    <a:pt x="683925" y="34933"/>
                  </a:lnTo>
                  <a:lnTo>
                    <a:pt x="725635" y="53710"/>
                  </a:lnTo>
                  <a:lnTo>
                    <a:pt x="765210" y="76087"/>
                  </a:lnTo>
                  <a:lnTo>
                    <a:pt x="802443" y="101853"/>
                  </a:lnTo>
                  <a:lnTo>
                    <a:pt x="837124" y="130799"/>
                  </a:lnTo>
                  <a:lnTo>
                    <a:pt x="869042" y="162715"/>
                  </a:lnTo>
                  <a:lnTo>
                    <a:pt x="897989" y="197394"/>
                  </a:lnTo>
                  <a:lnTo>
                    <a:pt x="923756" y="234624"/>
                  </a:lnTo>
                  <a:lnTo>
                    <a:pt x="946133" y="274197"/>
                  </a:lnTo>
                  <a:lnTo>
                    <a:pt x="964911" y="315903"/>
                  </a:lnTo>
                  <a:lnTo>
                    <a:pt x="979881" y="359533"/>
                  </a:lnTo>
                  <a:lnTo>
                    <a:pt x="990833" y="404877"/>
                  </a:lnTo>
                  <a:lnTo>
                    <a:pt x="997557" y="451726"/>
                  </a:lnTo>
                  <a:lnTo>
                    <a:pt x="999845" y="499871"/>
                  </a:lnTo>
                  <a:lnTo>
                    <a:pt x="997557" y="548019"/>
                  </a:lnTo>
                  <a:lnTo>
                    <a:pt x="990833" y="594872"/>
                  </a:lnTo>
                  <a:lnTo>
                    <a:pt x="979881" y="640220"/>
                  </a:lnTo>
                  <a:lnTo>
                    <a:pt x="964911" y="683854"/>
                  </a:lnTo>
                  <a:lnTo>
                    <a:pt x="946133" y="725565"/>
                  </a:lnTo>
                  <a:lnTo>
                    <a:pt x="923756" y="765143"/>
                  </a:lnTo>
                  <a:lnTo>
                    <a:pt x="897989" y="802378"/>
                  </a:lnTo>
                  <a:lnTo>
                    <a:pt x="869042" y="837062"/>
                  </a:lnTo>
                  <a:lnTo>
                    <a:pt x="837124" y="868983"/>
                  </a:lnTo>
                  <a:lnTo>
                    <a:pt x="802443" y="897934"/>
                  </a:lnTo>
                  <a:lnTo>
                    <a:pt x="765210" y="923705"/>
                  </a:lnTo>
                  <a:lnTo>
                    <a:pt x="725635" y="946085"/>
                  </a:lnTo>
                  <a:lnTo>
                    <a:pt x="683925" y="964867"/>
                  </a:lnTo>
                  <a:lnTo>
                    <a:pt x="640291" y="979839"/>
                  </a:lnTo>
                  <a:lnTo>
                    <a:pt x="594941" y="990793"/>
                  </a:lnTo>
                  <a:lnTo>
                    <a:pt x="548086" y="997518"/>
                  </a:lnTo>
                  <a:lnTo>
                    <a:pt x="499935" y="999807"/>
                  </a:lnTo>
                  <a:lnTo>
                    <a:pt x="451787" y="997518"/>
                  </a:lnTo>
                  <a:lnTo>
                    <a:pt x="404935" y="990793"/>
                  </a:lnTo>
                  <a:lnTo>
                    <a:pt x="359586" y="979839"/>
                  </a:lnTo>
                  <a:lnTo>
                    <a:pt x="315952" y="964867"/>
                  </a:lnTo>
                  <a:lnTo>
                    <a:pt x="274241" y="946085"/>
                  </a:lnTo>
                  <a:lnTo>
                    <a:pt x="234664" y="923705"/>
                  </a:lnTo>
                  <a:lnTo>
                    <a:pt x="197428" y="897934"/>
                  </a:lnTo>
                  <a:lnTo>
                    <a:pt x="162745" y="868983"/>
                  </a:lnTo>
                  <a:lnTo>
                    <a:pt x="130823" y="837062"/>
                  </a:lnTo>
                  <a:lnTo>
                    <a:pt x="101872" y="802378"/>
                  </a:lnTo>
                  <a:lnTo>
                    <a:pt x="76102" y="765143"/>
                  </a:lnTo>
                  <a:lnTo>
                    <a:pt x="53721" y="725565"/>
                  </a:lnTo>
                  <a:lnTo>
                    <a:pt x="34940" y="683854"/>
                  </a:lnTo>
                  <a:lnTo>
                    <a:pt x="19968" y="640220"/>
                  </a:lnTo>
                  <a:lnTo>
                    <a:pt x="9014" y="594872"/>
                  </a:lnTo>
                  <a:lnTo>
                    <a:pt x="2288" y="548019"/>
                  </a:lnTo>
                  <a:lnTo>
                    <a:pt x="0" y="499871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467784" y="190501"/>
            <a:ext cx="1083733" cy="13102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object 4"/>
          <p:cNvSpPr txBox="1"/>
          <p:nvPr/>
        </p:nvSpPr>
        <p:spPr>
          <a:xfrm>
            <a:off x="1851024" y="5167682"/>
            <a:ext cx="9366251" cy="1198033"/>
          </a:xfrm>
          <a:prstGeom prst="rect">
            <a:avLst/>
          </a:prstGeom>
        </p:spPr>
        <p:txBody>
          <a:bodyPr lIns="0" tIns="73658" rIns="0" bIns="0">
            <a:spAutoFit/>
          </a:bodyPr>
          <a:lstStyle>
            <a:lvl1pPr marL="95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014538" indent="271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471738" indent="271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928938" indent="271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386138" indent="271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584"/>
              </a:spcBef>
            </a:pPr>
            <a:r>
              <a:rPr lang="ru-RU" altLang="ru-RU" sz="15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СТАТЬЯ 34. Основные права обучающихся и меры их социальной поддержки и стимулирования</a:t>
            </a:r>
            <a:endParaRPr lang="ru-RU" altLang="ru-RU" sz="15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7000"/>
              </a:lnSpc>
              <a:spcBef>
                <a:spcPts val="717"/>
              </a:spcBef>
            </a:pPr>
            <a:r>
              <a:rPr lang="ru-RU" altLang="ru-RU" sz="1500" dirty="0">
                <a:cs typeface="Arial" charset="0"/>
              </a:rPr>
              <a:t>Обучающимся предоставляются академические права на </a:t>
            </a:r>
            <a:r>
              <a:rPr lang="ru-RU" altLang="ru-RU" sz="1500" b="1" dirty="0">
                <a:cs typeface="Arial" charset="0"/>
              </a:rPr>
              <a:t>предоставление условий для обучения с  учетом особенностей их психофизического развития и состояния здоровья</a:t>
            </a:r>
            <a:r>
              <a:rPr lang="ru-RU" altLang="ru-RU" sz="1500" dirty="0">
                <a:cs typeface="Arial" charset="0"/>
              </a:rPr>
              <a:t>, в том числе получение  социально-педагогической и психологической помощи, бесплатной психолого-медико-педагогической  коррекции</a:t>
            </a:r>
          </a:p>
        </p:txBody>
      </p:sp>
    </p:spTree>
    <p:extLst>
      <p:ext uri="{BB962C8B-B14F-4D97-AF65-F5344CB8AC3E}">
        <p14:creationId xmlns:p14="http://schemas.microsoft.com/office/powerpoint/2010/main" val="35997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8450319" y="378372"/>
            <a:ext cx="3552496" cy="299545"/>
          </a:xfrm>
        </p:spPr>
        <p:txBody>
          <a:bodyPr>
            <a:normAutofit/>
          </a:bodyPr>
          <a:lstStyle/>
          <a:p>
            <a:r>
              <a:rPr lang="en-US" altLang="ru-RU" sz="1200" dirty="0" smtClean="0">
                <a:hlinkClick r:id="rId2"/>
              </a:rPr>
              <a:t>http://concord.websib.ru/?page_id=34566</a:t>
            </a:r>
            <a:endParaRPr lang="ru-RU" altLang="ru-RU" sz="1200" dirty="0" smtClean="0"/>
          </a:p>
        </p:txBody>
      </p:sp>
      <p:sp>
        <p:nvSpPr>
          <p:cNvPr id="41987" name="Текст 2"/>
          <p:cNvSpPr>
            <a:spLocks noGrp="1"/>
          </p:cNvSpPr>
          <p:nvPr>
            <p:ph type="body" idx="1"/>
          </p:nvPr>
        </p:nvSpPr>
        <p:spPr>
          <a:xfrm>
            <a:off x="1598085" y="4260851"/>
            <a:ext cx="7266516" cy="1149349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3" t="20181" r="17177" b="12814"/>
          <a:stretch>
            <a:fillRect/>
          </a:stretch>
        </p:blipFill>
        <p:spPr bwMode="auto">
          <a:xfrm>
            <a:off x="277430" y="65690"/>
            <a:ext cx="8329083" cy="656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0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1598084" y="1600201"/>
            <a:ext cx="8286749" cy="265430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43011" name="Текст 2"/>
          <p:cNvSpPr>
            <a:spLocks noGrp="1"/>
          </p:cNvSpPr>
          <p:nvPr>
            <p:ph type="body" idx="1"/>
          </p:nvPr>
        </p:nvSpPr>
        <p:spPr>
          <a:xfrm>
            <a:off x="1598085" y="4260851"/>
            <a:ext cx="7266516" cy="1149349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t="24651" r="18367" b="13638"/>
          <a:stretch>
            <a:fillRect/>
          </a:stretch>
        </p:blipFill>
        <p:spPr bwMode="auto">
          <a:xfrm>
            <a:off x="1311443" y="998622"/>
            <a:ext cx="9144892" cy="519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450319" y="378372"/>
            <a:ext cx="3552496" cy="299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1200" smtClean="0">
                <a:hlinkClick r:id="rId3"/>
              </a:rPr>
              <a:t>http://concord.websib.ru/?page_id=34566</a:t>
            </a:r>
            <a:endParaRPr lang="ru-RU" alt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415470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A picture containing man, playe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3" y="2878140"/>
            <a:ext cx="4243387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>
            <a:extLst/>
          </p:cNvPr>
          <p:cNvSpPr txBox="1">
            <a:spLocks/>
          </p:cNvSpPr>
          <p:nvPr/>
        </p:nvSpPr>
        <p:spPr>
          <a:xfrm>
            <a:off x="846138" y="222250"/>
            <a:ext cx="9399587" cy="7921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ГИС «Единая база </a:t>
            </a:r>
            <a:r>
              <a:rPr lang="ru-RU" sz="2400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данных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 учета детей с ОВЗ и детей-инвалидов»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Прямоугольник 13">
            <a:extLst/>
          </p:cNvPr>
          <p:cNvSpPr/>
          <p:nvPr/>
        </p:nvSpPr>
        <p:spPr>
          <a:xfrm>
            <a:off x="936626" y="1049340"/>
            <a:ext cx="10417175" cy="46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197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7" y="382590"/>
            <a:ext cx="7334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8" name="Группа 23"/>
          <p:cNvGrpSpPr>
            <a:grpSpLocks/>
          </p:cNvGrpSpPr>
          <p:nvPr/>
        </p:nvGrpSpPr>
        <p:grpSpPr bwMode="auto">
          <a:xfrm>
            <a:off x="444501" y="1187450"/>
            <a:ext cx="5948363" cy="5518150"/>
            <a:chOff x="444811" y="1187714"/>
            <a:chExt cx="4428030" cy="4351277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13"/>
            <a:stretch/>
          </p:blipFill>
          <p:spPr>
            <a:xfrm>
              <a:off x="444811" y="1187714"/>
              <a:ext cx="4428030" cy="4351277"/>
            </a:xfrm>
            <a:prstGeom prst="rect">
              <a:avLst/>
            </a:prstGeom>
          </p:spPr>
        </p:pic>
        <p:sp>
          <p:nvSpPr>
            <p:cNvPr id="8200" name="TextBox 9"/>
            <p:cNvSpPr txBox="1">
              <a:spLocks noChangeArrowheads="1"/>
            </p:cNvSpPr>
            <p:nvPr/>
          </p:nvSpPr>
          <p:spPr bwMode="auto">
            <a:xfrm>
              <a:off x="1033609" y="2374956"/>
              <a:ext cx="601659" cy="29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70C0"/>
                  </a:solidFill>
                  <a:latin typeface="Franklin Gothic Book" pitchFamily="34" charset="0"/>
                </a:rPr>
                <a:t>ПМПК</a:t>
              </a:r>
            </a:p>
          </p:txBody>
        </p:sp>
        <p:sp>
          <p:nvSpPr>
            <p:cNvPr id="8201" name="TextBox 36"/>
            <p:cNvSpPr txBox="1">
              <a:spLocks noChangeArrowheads="1"/>
            </p:cNvSpPr>
            <p:nvPr/>
          </p:nvSpPr>
          <p:spPr bwMode="auto">
            <a:xfrm>
              <a:off x="762002" y="3498919"/>
              <a:ext cx="694994" cy="29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70C0"/>
                  </a:solidFill>
                  <a:latin typeface="Franklin Gothic Book" pitchFamily="34" charset="0"/>
                  <a:ea typeface="Calibri" pitchFamily="34" charset="0"/>
                  <a:cs typeface="Times New Roman" pitchFamily="18" charset="0"/>
                </a:rPr>
                <a:t>ОО</a:t>
              </a:r>
            </a:p>
          </p:txBody>
        </p:sp>
        <p:sp>
          <p:nvSpPr>
            <p:cNvPr id="8202" name="TextBox 37"/>
            <p:cNvSpPr txBox="1">
              <a:spLocks noChangeArrowheads="1"/>
            </p:cNvSpPr>
            <p:nvPr/>
          </p:nvSpPr>
          <p:spPr bwMode="auto">
            <a:xfrm>
              <a:off x="3651892" y="2295689"/>
              <a:ext cx="617172" cy="364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>
                  <a:solidFill>
                    <a:srgbClr val="0070C0"/>
                  </a:solidFill>
                  <a:latin typeface="Franklin Gothic Book" pitchFamily="34" charset="0"/>
                </a:rPr>
                <a:t>Сведения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>
                  <a:solidFill>
                    <a:srgbClr val="0070C0"/>
                  </a:solidFill>
                  <a:latin typeface="Franklin Gothic Book" pitchFamily="34" charset="0"/>
                </a:rPr>
                <a:t>о детях</a:t>
              </a:r>
            </a:p>
          </p:txBody>
        </p:sp>
        <p:sp>
          <p:nvSpPr>
            <p:cNvPr id="8203" name="TextBox 38"/>
            <p:cNvSpPr txBox="1">
              <a:spLocks noChangeArrowheads="1"/>
            </p:cNvSpPr>
            <p:nvPr/>
          </p:nvSpPr>
          <p:spPr bwMode="auto">
            <a:xfrm>
              <a:off x="3835400" y="3504087"/>
              <a:ext cx="708307" cy="29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rgbClr val="0070C0"/>
                  </a:solidFill>
                  <a:latin typeface="Franklin Gothic Book" pitchFamily="34" charset="0"/>
                </a:rPr>
                <a:t>ИПРА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46938" y="4715303"/>
              <a:ext cx="833158" cy="2002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СПЕЦИАЛИСТЫ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68408" y="4651461"/>
              <a:ext cx="809291" cy="3276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СПЕЦИАЛЬНЫЕ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УСЛОВИЯ</a:t>
              </a:r>
            </a:p>
          </p:txBody>
        </p:sp>
        <p:sp>
          <p:nvSpPr>
            <p:cNvPr id="8206" name="Прямоугольник 22"/>
            <p:cNvSpPr>
              <a:spLocks noChangeArrowheads="1"/>
            </p:cNvSpPr>
            <p:nvPr/>
          </p:nvSpPr>
          <p:spPr bwMode="auto">
            <a:xfrm>
              <a:off x="2317924" y="1528938"/>
              <a:ext cx="754401" cy="194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chemeClr val="bg1"/>
                  </a:solidFill>
                  <a:latin typeface="Franklin Gothic Book" pitchFamily="34" charset="0"/>
                </a:rPr>
                <a:t>БАЗА ДАННЫХ </a:t>
              </a:r>
              <a:endParaRPr lang="ru-RU" altLang="ru-RU" sz="1000">
                <a:solidFill>
                  <a:schemeClr val="bg1"/>
                </a:solidFill>
              </a:endParaRPr>
            </a:p>
          </p:txBody>
        </p:sp>
        <p:sp>
          <p:nvSpPr>
            <p:cNvPr id="8207" name="Прямоугольник 60"/>
            <p:cNvSpPr>
              <a:spLocks noChangeArrowheads="1"/>
            </p:cNvSpPr>
            <p:nvPr/>
          </p:nvSpPr>
          <p:spPr bwMode="auto">
            <a:xfrm>
              <a:off x="2317924" y="1843469"/>
              <a:ext cx="806275" cy="194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chemeClr val="bg1"/>
                  </a:solidFill>
                  <a:latin typeface="Franklin Gothic Book" pitchFamily="34" charset="0"/>
                </a:rPr>
                <a:t>ОВЗ</a:t>
              </a:r>
              <a:endParaRPr lang="ru-RU" altLang="ru-RU" sz="1000">
                <a:solidFill>
                  <a:schemeClr val="bg1"/>
                </a:solidFill>
              </a:endParaRPr>
            </a:p>
          </p:txBody>
        </p:sp>
        <p:sp>
          <p:nvSpPr>
            <p:cNvPr id="8208" name="Прямоугольник 61"/>
            <p:cNvSpPr>
              <a:spLocks noChangeArrowheads="1"/>
            </p:cNvSpPr>
            <p:nvPr/>
          </p:nvSpPr>
          <p:spPr bwMode="auto">
            <a:xfrm>
              <a:off x="2564620" y="2172544"/>
              <a:ext cx="312881" cy="194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chemeClr val="bg1"/>
                  </a:solidFill>
                  <a:latin typeface="Franklin Gothic Book" pitchFamily="34" charset="0"/>
                </a:rPr>
                <a:t>НСО</a:t>
              </a:r>
              <a:endParaRPr lang="ru-RU" altLang="ru-RU" sz="1000">
                <a:solidFill>
                  <a:schemeClr val="bg1"/>
                </a:solidFill>
              </a:endParaRPr>
            </a:p>
          </p:txBody>
        </p:sp>
        <p:pic>
          <p:nvPicPr>
            <p:cNvPr id="63" name="Рисунок 62" descr="C:\Documents and Settings\Админ\Рабочий стол\фото лагерь 2014\дк. россия\DSC07092.JPG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51772" y="2742606"/>
              <a:ext cx="1766911" cy="17526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3485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89938" y="451179"/>
            <a:ext cx="11099137" cy="6502400"/>
            <a:chOff x="236812" y="149088"/>
            <a:chExt cx="8128000" cy="6502400"/>
          </a:xfrm>
        </p:grpSpPr>
        <p:pic>
          <p:nvPicPr>
            <p:cNvPr id="3" name="Picture 2" descr="D:\1-ОЦСППО-1\А-Филиалы\0тдел\Сеть\Карта филиалы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12" y="149088"/>
              <a:ext cx="8128000" cy="650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Солнце 3"/>
            <p:cNvSpPr/>
            <p:nvPr/>
          </p:nvSpPr>
          <p:spPr>
            <a:xfrm>
              <a:off x="6325716" y="3654936"/>
              <a:ext cx="432048" cy="470344"/>
            </a:xfrm>
            <a:prstGeom prst="sun">
              <a:avLst/>
            </a:prstGeom>
            <a:solidFill>
              <a:srgbClr val="FFFF0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51"/>
          <p:cNvGrpSpPr/>
          <p:nvPr/>
        </p:nvGrpSpPr>
        <p:grpSpPr>
          <a:xfrm>
            <a:off x="1193503" y="1334163"/>
            <a:ext cx="9730580" cy="4937745"/>
            <a:chOff x="874465" y="1340768"/>
            <a:chExt cx="7297935" cy="4937745"/>
          </a:xfrm>
          <a:solidFill>
            <a:srgbClr val="C00000"/>
          </a:solidFill>
        </p:grpSpPr>
        <p:grpSp>
          <p:nvGrpSpPr>
            <p:cNvPr id="11" name="Группа 5"/>
            <p:cNvGrpSpPr/>
            <p:nvPr/>
          </p:nvGrpSpPr>
          <p:grpSpPr>
            <a:xfrm>
              <a:off x="899592" y="2252464"/>
              <a:ext cx="452214" cy="401241"/>
              <a:chOff x="899592" y="2252464"/>
              <a:chExt cx="452214" cy="401241"/>
            </a:xfrm>
            <a:grpFill/>
          </p:grpSpPr>
          <p:sp>
            <p:nvSpPr>
              <p:cNvPr id="7" name="Овал 6"/>
              <p:cNvSpPr/>
              <p:nvPr/>
            </p:nvSpPr>
            <p:spPr>
              <a:xfrm flipV="1">
                <a:off x="1279798" y="234888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Овал 7"/>
              <p:cNvSpPr/>
              <p:nvPr/>
            </p:nvSpPr>
            <p:spPr>
              <a:xfrm flipV="1">
                <a:off x="1105071" y="255728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Овал 8"/>
              <p:cNvSpPr/>
              <p:nvPr/>
            </p:nvSpPr>
            <p:spPr>
              <a:xfrm flipV="1">
                <a:off x="899592" y="249316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Овал 9"/>
              <p:cNvSpPr/>
              <p:nvPr/>
            </p:nvSpPr>
            <p:spPr>
              <a:xfrm flipV="1">
                <a:off x="1007604" y="225246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6" name="Группа 10"/>
            <p:cNvGrpSpPr/>
            <p:nvPr/>
          </p:nvGrpSpPr>
          <p:grpSpPr>
            <a:xfrm>
              <a:off x="2699792" y="2780928"/>
              <a:ext cx="452214" cy="401241"/>
              <a:chOff x="899592" y="2252464"/>
              <a:chExt cx="452214" cy="401241"/>
            </a:xfrm>
            <a:grpFill/>
          </p:grpSpPr>
          <p:sp>
            <p:nvSpPr>
              <p:cNvPr id="12" name="Овал 11"/>
              <p:cNvSpPr/>
              <p:nvPr/>
            </p:nvSpPr>
            <p:spPr>
              <a:xfrm flipV="1">
                <a:off x="1279798" y="234888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Овал 12"/>
              <p:cNvSpPr/>
              <p:nvPr/>
            </p:nvSpPr>
            <p:spPr>
              <a:xfrm flipV="1">
                <a:off x="1105071" y="255728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 flipV="1">
                <a:off x="899592" y="249316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Овал 14"/>
              <p:cNvSpPr/>
              <p:nvPr/>
            </p:nvSpPr>
            <p:spPr>
              <a:xfrm flipV="1">
                <a:off x="1007604" y="225246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" name="Группа 15"/>
            <p:cNvGrpSpPr/>
            <p:nvPr/>
          </p:nvGrpSpPr>
          <p:grpSpPr>
            <a:xfrm>
              <a:off x="874465" y="3182169"/>
              <a:ext cx="452214" cy="401241"/>
              <a:chOff x="899592" y="2252464"/>
              <a:chExt cx="452214" cy="401241"/>
            </a:xfrm>
            <a:grpFill/>
          </p:grpSpPr>
          <p:sp>
            <p:nvSpPr>
              <p:cNvPr id="17" name="Овал 16"/>
              <p:cNvSpPr/>
              <p:nvPr/>
            </p:nvSpPr>
            <p:spPr>
              <a:xfrm flipV="1">
                <a:off x="1279798" y="234888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Овал 17"/>
              <p:cNvSpPr/>
              <p:nvPr/>
            </p:nvSpPr>
            <p:spPr>
              <a:xfrm flipV="1">
                <a:off x="1105071" y="255728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Овал 18"/>
              <p:cNvSpPr/>
              <p:nvPr/>
            </p:nvSpPr>
            <p:spPr>
              <a:xfrm flipV="1">
                <a:off x="899592" y="249316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Овал 19"/>
              <p:cNvSpPr/>
              <p:nvPr/>
            </p:nvSpPr>
            <p:spPr>
              <a:xfrm flipV="1">
                <a:off x="1007604" y="225246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6" name="Группа 20"/>
            <p:cNvGrpSpPr/>
            <p:nvPr/>
          </p:nvGrpSpPr>
          <p:grpSpPr>
            <a:xfrm>
              <a:off x="874465" y="3715358"/>
              <a:ext cx="452214" cy="401241"/>
              <a:chOff x="899592" y="2252464"/>
              <a:chExt cx="452214" cy="401241"/>
            </a:xfrm>
            <a:grpFill/>
          </p:grpSpPr>
          <p:sp>
            <p:nvSpPr>
              <p:cNvPr id="22" name="Овал 21"/>
              <p:cNvSpPr/>
              <p:nvPr/>
            </p:nvSpPr>
            <p:spPr>
              <a:xfrm flipV="1">
                <a:off x="1279798" y="234888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Овал 22"/>
              <p:cNvSpPr/>
              <p:nvPr/>
            </p:nvSpPr>
            <p:spPr>
              <a:xfrm flipV="1">
                <a:off x="1105071" y="255728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 flipV="1">
                <a:off x="899592" y="249316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Овал 24"/>
              <p:cNvSpPr/>
              <p:nvPr/>
            </p:nvSpPr>
            <p:spPr>
              <a:xfrm flipV="1">
                <a:off x="1007604" y="225246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1" name="Группа 25"/>
            <p:cNvGrpSpPr/>
            <p:nvPr/>
          </p:nvGrpSpPr>
          <p:grpSpPr>
            <a:xfrm>
              <a:off x="1301527" y="4149080"/>
              <a:ext cx="452214" cy="777564"/>
              <a:chOff x="899592" y="1812020"/>
              <a:chExt cx="452214" cy="777564"/>
            </a:xfrm>
            <a:grpFill/>
          </p:grpSpPr>
          <p:sp>
            <p:nvSpPr>
              <p:cNvPr id="27" name="Овал 26"/>
              <p:cNvSpPr/>
              <p:nvPr/>
            </p:nvSpPr>
            <p:spPr>
              <a:xfrm flipV="1">
                <a:off x="1279798" y="234888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Овал 27"/>
              <p:cNvSpPr/>
              <p:nvPr/>
            </p:nvSpPr>
            <p:spPr>
              <a:xfrm flipV="1">
                <a:off x="1105071" y="181202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Овал 28"/>
              <p:cNvSpPr/>
              <p:nvPr/>
            </p:nvSpPr>
            <p:spPr>
              <a:xfrm flipV="1">
                <a:off x="899592" y="249316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Овал 29"/>
              <p:cNvSpPr/>
              <p:nvPr/>
            </p:nvSpPr>
            <p:spPr>
              <a:xfrm flipV="1">
                <a:off x="1007604" y="225246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8" name="Группа 30"/>
            <p:cNvGrpSpPr/>
            <p:nvPr/>
          </p:nvGrpSpPr>
          <p:grpSpPr>
            <a:xfrm>
              <a:off x="2212579" y="2922683"/>
              <a:ext cx="5959821" cy="3096968"/>
              <a:chOff x="817923" y="-126061"/>
              <a:chExt cx="5959821" cy="3096968"/>
            </a:xfrm>
            <a:grpFill/>
          </p:grpSpPr>
          <p:sp>
            <p:nvSpPr>
              <p:cNvPr id="32" name="Овал 31"/>
              <p:cNvSpPr/>
              <p:nvPr/>
            </p:nvSpPr>
            <p:spPr>
              <a:xfrm flipV="1">
                <a:off x="1279798" y="234888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Овал 32"/>
              <p:cNvSpPr/>
              <p:nvPr/>
            </p:nvSpPr>
            <p:spPr>
              <a:xfrm flipV="1">
                <a:off x="1105071" y="255728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Овал 33"/>
              <p:cNvSpPr/>
              <p:nvPr/>
            </p:nvSpPr>
            <p:spPr>
              <a:xfrm flipV="1">
                <a:off x="899592" y="249316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Овал 34"/>
              <p:cNvSpPr/>
              <p:nvPr/>
            </p:nvSpPr>
            <p:spPr>
              <a:xfrm flipV="1">
                <a:off x="1007604" y="225246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Овал 52"/>
              <p:cNvSpPr/>
              <p:nvPr/>
            </p:nvSpPr>
            <p:spPr>
              <a:xfrm flipV="1">
                <a:off x="817923" y="189389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Овал 53"/>
              <p:cNvSpPr/>
              <p:nvPr/>
            </p:nvSpPr>
            <p:spPr>
              <a:xfrm flipV="1">
                <a:off x="1782115" y="1733612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Овал 54"/>
              <p:cNvSpPr/>
              <p:nvPr/>
            </p:nvSpPr>
            <p:spPr>
              <a:xfrm flipV="1">
                <a:off x="1284508" y="105212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Овал 55"/>
              <p:cNvSpPr/>
              <p:nvPr/>
            </p:nvSpPr>
            <p:spPr>
              <a:xfrm flipV="1">
                <a:off x="1260150" y="81123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Овал 56"/>
              <p:cNvSpPr/>
              <p:nvPr/>
            </p:nvSpPr>
            <p:spPr>
              <a:xfrm flipV="1">
                <a:off x="1597999" y="923231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Овал 57"/>
              <p:cNvSpPr/>
              <p:nvPr/>
            </p:nvSpPr>
            <p:spPr>
              <a:xfrm flipV="1">
                <a:off x="1858340" y="648273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Овал 58"/>
              <p:cNvSpPr/>
              <p:nvPr/>
            </p:nvSpPr>
            <p:spPr>
              <a:xfrm flipV="1">
                <a:off x="2889312" y="1676932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Овал 59"/>
              <p:cNvSpPr/>
              <p:nvPr/>
            </p:nvSpPr>
            <p:spPr>
              <a:xfrm flipV="1">
                <a:off x="2097224" y="2409055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Овал 60"/>
              <p:cNvSpPr/>
              <p:nvPr/>
            </p:nvSpPr>
            <p:spPr>
              <a:xfrm flipV="1">
                <a:off x="2457264" y="2457263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Овал 61"/>
              <p:cNvSpPr/>
              <p:nvPr/>
            </p:nvSpPr>
            <p:spPr>
              <a:xfrm flipV="1">
                <a:off x="2313248" y="282852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Овал 62"/>
              <p:cNvSpPr/>
              <p:nvPr/>
            </p:nvSpPr>
            <p:spPr>
              <a:xfrm flipV="1">
                <a:off x="3100884" y="241091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Овал 63"/>
              <p:cNvSpPr/>
              <p:nvPr/>
            </p:nvSpPr>
            <p:spPr>
              <a:xfrm flipV="1">
                <a:off x="3321360" y="2291953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Овал 64"/>
              <p:cNvSpPr/>
              <p:nvPr/>
            </p:nvSpPr>
            <p:spPr>
              <a:xfrm flipV="1">
                <a:off x="3070027" y="225246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Овал 65"/>
              <p:cNvSpPr/>
              <p:nvPr/>
            </p:nvSpPr>
            <p:spPr>
              <a:xfrm flipV="1">
                <a:off x="3393368" y="1972071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Овал 66"/>
              <p:cNvSpPr/>
              <p:nvPr/>
            </p:nvSpPr>
            <p:spPr>
              <a:xfrm flipV="1">
                <a:off x="3681400" y="189389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Овал 67"/>
              <p:cNvSpPr/>
              <p:nvPr/>
            </p:nvSpPr>
            <p:spPr>
              <a:xfrm flipV="1">
                <a:off x="4185456" y="2316357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Овал 68"/>
              <p:cNvSpPr/>
              <p:nvPr/>
            </p:nvSpPr>
            <p:spPr>
              <a:xfrm flipV="1">
                <a:off x="4329472" y="196171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Овал 69"/>
              <p:cNvSpPr/>
              <p:nvPr/>
            </p:nvSpPr>
            <p:spPr>
              <a:xfrm flipV="1">
                <a:off x="3825416" y="1511373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Овал 70"/>
              <p:cNvSpPr/>
              <p:nvPr/>
            </p:nvSpPr>
            <p:spPr>
              <a:xfrm flipV="1">
                <a:off x="3969432" y="131636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Овал 71"/>
              <p:cNvSpPr/>
              <p:nvPr/>
            </p:nvSpPr>
            <p:spPr>
              <a:xfrm flipV="1">
                <a:off x="2961320" y="1101142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Овал 72"/>
              <p:cNvSpPr/>
              <p:nvPr/>
            </p:nvSpPr>
            <p:spPr>
              <a:xfrm flipV="1">
                <a:off x="3086981" y="71562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Овал 73"/>
              <p:cNvSpPr/>
              <p:nvPr/>
            </p:nvSpPr>
            <p:spPr>
              <a:xfrm flipV="1">
                <a:off x="3357364" y="70844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Овал 74"/>
              <p:cNvSpPr/>
              <p:nvPr/>
            </p:nvSpPr>
            <p:spPr>
              <a:xfrm flipV="1">
                <a:off x="4545496" y="1142256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Овал 75"/>
              <p:cNvSpPr/>
              <p:nvPr/>
            </p:nvSpPr>
            <p:spPr>
              <a:xfrm flipV="1">
                <a:off x="4401480" y="923231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Овал 76"/>
              <p:cNvSpPr/>
              <p:nvPr/>
            </p:nvSpPr>
            <p:spPr>
              <a:xfrm flipV="1">
                <a:off x="4761520" y="100373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Овал 77"/>
              <p:cNvSpPr/>
              <p:nvPr/>
            </p:nvSpPr>
            <p:spPr>
              <a:xfrm flipV="1">
                <a:off x="4725516" y="2831637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Овал 78"/>
              <p:cNvSpPr/>
              <p:nvPr/>
            </p:nvSpPr>
            <p:spPr>
              <a:xfrm flipV="1">
                <a:off x="4797524" y="2468153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Овал 79"/>
              <p:cNvSpPr/>
              <p:nvPr/>
            </p:nvSpPr>
            <p:spPr>
              <a:xfrm flipV="1">
                <a:off x="5070624" y="2874491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Овал 80"/>
              <p:cNvSpPr/>
              <p:nvPr/>
            </p:nvSpPr>
            <p:spPr>
              <a:xfrm flipV="1">
                <a:off x="5481600" y="2333141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Овал 81"/>
              <p:cNvSpPr/>
              <p:nvPr/>
            </p:nvSpPr>
            <p:spPr>
              <a:xfrm flipV="1">
                <a:off x="6417704" y="205813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Овал 82"/>
              <p:cNvSpPr/>
              <p:nvPr/>
            </p:nvSpPr>
            <p:spPr>
              <a:xfrm flipV="1">
                <a:off x="6705736" y="1906486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Овал 83"/>
              <p:cNvSpPr/>
              <p:nvPr/>
            </p:nvSpPr>
            <p:spPr>
              <a:xfrm flipV="1">
                <a:off x="5406702" y="189389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Овал 84"/>
              <p:cNvSpPr/>
              <p:nvPr/>
            </p:nvSpPr>
            <p:spPr>
              <a:xfrm flipV="1">
                <a:off x="5250644" y="1734455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Овал 85"/>
              <p:cNvSpPr/>
              <p:nvPr/>
            </p:nvSpPr>
            <p:spPr>
              <a:xfrm flipV="1">
                <a:off x="5625616" y="181007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Овал 86"/>
              <p:cNvSpPr/>
              <p:nvPr/>
            </p:nvSpPr>
            <p:spPr>
              <a:xfrm flipV="1">
                <a:off x="6129672" y="141030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Овал 87"/>
              <p:cNvSpPr/>
              <p:nvPr/>
            </p:nvSpPr>
            <p:spPr>
              <a:xfrm flipV="1">
                <a:off x="5226348" y="1425546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Овал 88"/>
              <p:cNvSpPr/>
              <p:nvPr/>
            </p:nvSpPr>
            <p:spPr>
              <a:xfrm flipV="1">
                <a:off x="5142632" y="154078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Овал 89"/>
              <p:cNvSpPr/>
              <p:nvPr/>
            </p:nvSpPr>
            <p:spPr>
              <a:xfrm flipV="1">
                <a:off x="5370698" y="1445417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Овал 90"/>
              <p:cNvSpPr/>
              <p:nvPr/>
            </p:nvSpPr>
            <p:spPr>
              <a:xfrm flipV="1">
                <a:off x="5262352" y="154078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Овал 91"/>
              <p:cNvSpPr/>
              <p:nvPr/>
            </p:nvSpPr>
            <p:spPr>
              <a:xfrm flipV="1">
                <a:off x="4902014" y="1455525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Овал 92"/>
              <p:cNvSpPr/>
              <p:nvPr/>
            </p:nvSpPr>
            <p:spPr>
              <a:xfrm flipV="1">
                <a:off x="4902944" y="127308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Овал 93"/>
              <p:cNvSpPr/>
              <p:nvPr/>
            </p:nvSpPr>
            <p:spPr>
              <a:xfrm flipV="1">
                <a:off x="5034620" y="1445417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Овал 94"/>
              <p:cNvSpPr/>
              <p:nvPr/>
            </p:nvSpPr>
            <p:spPr>
              <a:xfrm flipV="1">
                <a:off x="5070624" y="1313892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Овал 95"/>
              <p:cNvSpPr/>
              <p:nvPr/>
            </p:nvSpPr>
            <p:spPr>
              <a:xfrm flipV="1">
                <a:off x="5502535" y="90731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Овал 96"/>
              <p:cNvSpPr/>
              <p:nvPr/>
            </p:nvSpPr>
            <p:spPr>
              <a:xfrm flipV="1">
                <a:off x="5469371" y="76303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Овал 97"/>
              <p:cNvSpPr/>
              <p:nvPr/>
            </p:nvSpPr>
            <p:spPr>
              <a:xfrm flipV="1">
                <a:off x="5664460" y="866131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Овал 98"/>
              <p:cNvSpPr/>
              <p:nvPr/>
            </p:nvSpPr>
            <p:spPr>
              <a:xfrm flipV="1">
                <a:off x="5420394" y="66024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Овал 99"/>
              <p:cNvSpPr/>
              <p:nvPr/>
            </p:nvSpPr>
            <p:spPr>
              <a:xfrm flipV="1">
                <a:off x="6417704" y="114935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Овал 100"/>
              <p:cNvSpPr/>
              <p:nvPr/>
            </p:nvSpPr>
            <p:spPr>
              <a:xfrm flipV="1">
                <a:off x="6201680" y="100579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Овал 101"/>
              <p:cNvSpPr/>
              <p:nvPr/>
            </p:nvSpPr>
            <p:spPr>
              <a:xfrm flipV="1">
                <a:off x="6487194" y="923231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Овал 102"/>
              <p:cNvSpPr/>
              <p:nvPr/>
            </p:nvSpPr>
            <p:spPr>
              <a:xfrm flipV="1">
                <a:off x="6381700" y="648273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Овал 103"/>
              <p:cNvSpPr/>
              <p:nvPr/>
            </p:nvSpPr>
            <p:spPr>
              <a:xfrm flipV="1">
                <a:off x="5913648" y="487091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Овал 104"/>
              <p:cNvSpPr/>
              <p:nvPr/>
            </p:nvSpPr>
            <p:spPr>
              <a:xfrm flipV="1">
                <a:off x="5736468" y="133425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Овал 105"/>
              <p:cNvSpPr/>
              <p:nvPr/>
            </p:nvSpPr>
            <p:spPr>
              <a:xfrm flipV="1">
                <a:off x="6523198" y="-77853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Овал 106"/>
              <p:cNvSpPr/>
              <p:nvPr/>
            </p:nvSpPr>
            <p:spPr>
              <a:xfrm flipV="1">
                <a:off x="6285073" y="-126061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32" name="Группа 35"/>
            <p:cNvGrpSpPr/>
            <p:nvPr/>
          </p:nvGrpSpPr>
          <p:grpSpPr>
            <a:xfrm>
              <a:off x="2715168" y="5877272"/>
              <a:ext cx="452214" cy="401241"/>
              <a:chOff x="899592" y="2252464"/>
              <a:chExt cx="452214" cy="401241"/>
            </a:xfrm>
            <a:grpFill/>
          </p:grpSpPr>
          <p:sp>
            <p:nvSpPr>
              <p:cNvPr id="37" name="Овал 36"/>
              <p:cNvSpPr/>
              <p:nvPr/>
            </p:nvSpPr>
            <p:spPr>
              <a:xfrm flipV="1">
                <a:off x="1279798" y="234888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Овал 37"/>
              <p:cNvSpPr/>
              <p:nvPr/>
            </p:nvSpPr>
            <p:spPr>
              <a:xfrm flipV="1">
                <a:off x="1105071" y="255728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Овал 38"/>
              <p:cNvSpPr/>
              <p:nvPr/>
            </p:nvSpPr>
            <p:spPr>
              <a:xfrm flipV="1">
                <a:off x="899592" y="249316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Овал 39"/>
              <p:cNvSpPr/>
              <p:nvPr/>
            </p:nvSpPr>
            <p:spPr>
              <a:xfrm flipV="1">
                <a:off x="1007604" y="225246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35" name="Группа 40"/>
            <p:cNvGrpSpPr/>
            <p:nvPr/>
          </p:nvGrpSpPr>
          <p:grpSpPr>
            <a:xfrm>
              <a:off x="1717737" y="1340768"/>
              <a:ext cx="552375" cy="2615630"/>
              <a:chOff x="899592" y="362855"/>
              <a:chExt cx="552375" cy="2615630"/>
            </a:xfrm>
            <a:grpFill/>
          </p:grpSpPr>
          <p:sp>
            <p:nvSpPr>
              <p:cNvPr id="42" name="Овал 41"/>
              <p:cNvSpPr/>
              <p:nvPr/>
            </p:nvSpPr>
            <p:spPr>
              <a:xfrm flipV="1">
                <a:off x="1279798" y="2348880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Овал 42"/>
              <p:cNvSpPr/>
              <p:nvPr/>
            </p:nvSpPr>
            <p:spPr>
              <a:xfrm flipV="1">
                <a:off x="1105071" y="255728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Овал 43"/>
              <p:cNvSpPr/>
              <p:nvPr/>
            </p:nvSpPr>
            <p:spPr>
              <a:xfrm flipV="1">
                <a:off x="899592" y="2493168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Овал 44"/>
              <p:cNvSpPr/>
              <p:nvPr/>
            </p:nvSpPr>
            <p:spPr>
              <a:xfrm flipV="1">
                <a:off x="1007604" y="2252464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Овал 45"/>
              <p:cNvSpPr/>
              <p:nvPr/>
            </p:nvSpPr>
            <p:spPr>
              <a:xfrm flipV="1">
                <a:off x="1369107" y="288206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Овал 46"/>
              <p:cNvSpPr/>
              <p:nvPr/>
            </p:nvSpPr>
            <p:spPr>
              <a:xfrm flipV="1">
                <a:off x="1141075" y="2779279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Овал 47"/>
              <p:cNvSpPr/>
              <p:nvPr/>
            </p:nvSpPr>
            <p:spPr>
              <a:xfrm flipV="1">
                <a:off x="943397" y="1812751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Овал 48"/>
              <p:cNvSpPr/>
              <p:nvPr/>
            </p:nvSpPr>
            <p:spPr>
              <a:xfrm flipV="1">
                <a:off x="1337481" y="1353902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Овал 49"/>
              <p:cNvSpPr/>
              <p:nvPr/>
            </p:nvSpPr>
            <p:spPr>
              <a:xfrm flipV="1">
                <a:off x="1073510" y="362855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Овал 50"/>
              <p:cNvSpPr/>
              <p:nvPr/>
            </p:nvSpPr>
            <p:spPr>
              <a:xfrm flipV="1">
                <a:off x="1379959" y="362855"/>
                <a:ext cx="72008" cy="96416"/>
              </a:xfrm>
              <a:prstGeom prst="ellipse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37" name="Группа 107"/>
          <p:cNvGrpSpPr/>
          <p:nvPr/>
        </p:nvGrpSpPr>
        <p:grpSpPr>
          <a:xfrm>
            <a:off x="1381257" y="3277349"/>
            <a:ext cx="9165219" cy="3244364"/>
            <a:chOff x="1110404" y="3208744"/>
            <a:chExt cx="6873914" cy="3244364"/>
          </a:xfrm>
        </p:grpSpPr>
        <p:cxnSp>
          <p:nvCxnSpPr>
            <p:cNvPr id="109" name="Прямая соединительная линия 108"/>
            <p:cNvCxnSpPr/>
            <p:nvPr/>
          </p:nvCxnSpPr>
          <p:spPr>
            <a:xfrm rot="5400000" flipH="1" flipV="1">
              <a:off x="6825901" y="3243883"/>
              <a:ext cx="580279" cy="51000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>
              <a:off x="6932477" y="3931899"/>
              <a:ext cx="1051841" cy="14544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 rot="5400000" flipH="1" flipV="1">
              <a:off x="5875539" y="4133844"/>
              <a:ext cx="830254" cy="71211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 rot="5400000" flipH="1" flipV="1">
              <a:off x="5968064" y="4610560"/>
              <a:ext cx="1285884" cy="2143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/>
            <p:cNvCxnSpPr>
              <a:endCxn id="4" idx="1"/>
            </p:cNvCxnSpPr>
            <p:nvPr/>
          </p:nvCxnSpPr>
          <p:spPr>
            <a:xfrm flipV="1">
              <a:off x="2424463" y="4123593"/>
              <a:ext cx="4028446" cy="232951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/>
            <p:cNvCxnSpPr/>
            <p:nvPr/>
          </p:nvCxnSpPr>
          <p:spPr>
            <a:xfrm flipV="1">
              <a:off x="2464303" y="3890108"/>
              <a:ext cx="3861413" cy="110947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/>
            <p:cNvCxnSpPr/>
            <p:nvPr/>
          </p:nvCxnSpPr>
          <p:spPr>
            <a:xfrm>
              <a:off x="3193303" y="3837520"/>
              <a:ext cx="3132413" cy="5258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/>
            <p:cNvCxnSpPr/>
            <p:nvPr/>
          </p:nvCxnSpPr>
          <p:spPr>
            <a:xfrm>
              <a:off x="3023679" y="3208744"/>
              <a:ext cx="3551608" cy="58027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110404" y="3419204"/>
              <a:ext cx="5215312" cy="47090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/>
            <p:cNvCxnSpPr>
              <a:endCxn id="4" idx="1"/>
            </p:cNvCxnSpPr>
            <p:nvPr/>
          </p:nvCxnSpPr>
          <p:spPr>
            <a:xfrm flipV="1">
              <a:off x="4622479" y="4123593"/>
              <a:ext cx="1830430" cy="287036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0" name="Группа 119"/>
          <p:cNvGrpSpPr/>
          <p:nvPr/>
        </p:nvGrpSpPr>
        <p:grpSpPr>
          <a:xfrm>
            <a:off x="1142969" y="1348274"/>
            <a:ext cx="9647864" cy="4938252"/>
            <a:chOff x="1025581" y="1428125"/>
            <a:chExt cx="7235898" cy="4938252"/>
          </a:xfrm>
        </p:grpSpPr>
        <p:cxnSp>
          <p:nvCxnSpPr>
            <p:cNvPr id="121" name="Прямая соединительная линия 120"/>
            <p:cNvCxnSpPr/>
            <p:nvPr/>
          </p:nvCxnSpPr>
          <p:spPr>
            <a:xfrm>
              <a:off x="2123728" y="1509464"/>
              <a:ext cx="1008112" cy="175084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2359918" y="1437152"/>
              <a:ext cx="771922" cy="182315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Прямая соединительная линия 122"/>
            <p:cNvCxnSpPr>
              <a:stCxn id="12" idx="5"/>
            </p:cNvCxnSpPr>
            <p:nvPr/>
          </p:nvCxnSpPr>
          <p:spPr>
            <a:xfrm rot="16200000" flipH="1" flipV="1">
              <a:off x="3134035" y="3091484"/>
              <a:ext cx="323224" cy="69659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/>
            <p:cNvCxnSpPr>
              <a:endCxn id="14" idx="3"/>
            </p:cNvCxnSpPr>
            <p:nvPr/>
          </p:nvCxnSpPr>
          <p:spPr>
            <a:xfrm rot="5400000">
              <a:off x="2847192" y="2911457"/>
              <a:ext cx="249693" cy="14537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/>
            <p:cNvCxnSpPr>
              <a:stCxn id="14" idx="1"/>
            </p:cNvCxnSpPr>
            <p:nvPr/>
          </p:nvCxnSpPr>
          <p:spPr>
            <a:xfrm rot="16200000" flipH="1">
              <a:off x="3024704" y="3051813"/>
              <a:ext cx="110760" cy="361465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>
              <a:stCxn id="17" idx="2"/>
            </p:cNvCxnSpPr>
            <p:nvPr/>
          </p:nvCxnSpPr>
          <p:spPr>
            <a:xfrm rot="10800000" flipV="1">
              <a:off x="1260554" y="3400030"/>
              <a:ext cx="183133" cy="137585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8" name="Прямая соединительная линия 147"/>
            <p:cNvCxnSpPr/>
            <p:nvPr/>
          </p:nvCxnSpPr>
          <p:spPr>
            <a:xfrm rot="5400000">
              <a:off x="918422" y="2901631"/>
              <a:ext cx="1000132" cy="214314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/>
            <p:nvPr/>
          </p:nvCxnSpPr>
          <p:spPr>
            <a:xfrm rot="16200000" flipH="1">
              <a:off x="704108" y="2901631"/>
              <a:ext cx="1143008" cy="71438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Прямая соединительная линия 152"/>
            <p:cNvCxnSpPr/>
            <p:nvPr/>
          </p:nvCxnSpPr>
          <p:spPr>
            <a:xfrm rot="16200000" flipH="1">
              <a:off x="704108" y="2973069"/>
              <a:ext cx="928694" cy="14287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5" name="Прямая соединительная линия 154"/>
            <p:cNvCxnSpPr/>
            <p:nvPr/>
          </p:nvCxnSpPr>
          <p:spPr>
            <a:xfrm rot="10800000" flipV="1">
              <a:off x="1311331" y="2508722"/>
              <a:ext cx="1071570" cy="100013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 rot="5400000">
              <a:off x="1116294" y="3703891"/>
              <a:ext cx="249693" cy="14537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/>
            <p:cNvCxnSpPr>
              <a:stCxn id="18" idx="6"/>
            </p:cNvCxnSpPr>
            <p:nvPr/>
          </p:nvCxnSpPr>
          <p:spPr>
            <a:xfrm flipH="1">
              <a:off x="1331991" y="3608440"/>
              <a:ext cx="8976" cy="500681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 rot="16200000" flipH="1">
              <a:off x="1239586" y="3723475"/>
              <a:ext cx="286367" cy="14287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>
            <a:xfrm rot="5400000">
              <a:off x="953837" y="3723476"/>
              <a:ext cx="429241" cy="285753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>
              <a:endCxn id="19" idx="6"/>
            </p:cNvCxnSpPr>
            <p:nvPr/>
          </p:nvCxnSpPr>
          <p:spPr>
            <a:xfrm rot="10800000">
              <a:off x="1135489" y="3544320"/>
              <a:ext cx="196505" cy="100797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>
            <a:xfrm>
              <a:off x="2097149" y="3365978"/>
              <a:ext cx="1079550" cy="536394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/>
            <p:cNvCxnSpPr/>
            <p:nvPr/>
          </p:nvCxnSpPr>
          <p:spPr>
            <a:xfrm>
              <a:off x="1882835" y="3580292"/>
              <a:ext cx="1357322" cy="35719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>
            <a:xfrm>
              <a:off x="2097149" y="3866044"/>
              <a:ext cx="1214446" cy="71438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>
            <a:xfrm rot="5400000" flipH="1" flipV="1">
              <a:off x="3204438" y="3973201"/>
              <a:ext cx="142876" cy="71438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>
            <a:xfrm flipV="1">
              <a:off x="2882967" y="3937482"/>
              <a:ext cx="428628" cy="28575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/>
            <p:nvPr/>
          </p:nvCxnSpPr>
          <p:spPr>
            <a:xfrm>
              <a:off x="1525645" y="4937614"/>
              <a:ext cx="928694" cy="14287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1" name="Прямая соединительная линия 180"/>
            <p:cNvCxnSpPr>
              <a:endCxn id="53" idx="3"/>
            </p:cNvCxnSpPr>
            <p:nvPr/>
          </p:nvCxnSpPr>
          <p:spPr>
            <a:xfrm rot="16200000" flipH="1">
              <a:off x="1715407" y="4333268"/>
              <a:ext cx="741945" cy="65152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>
            <a:xfrm>
              <a:off x="1668522" y="4723300"/>
              <a:ext cx="1000133" cy="42863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 rot="5400000" flipH="1" flipV="1">
              <a:off x="2668653" y="6009184"/>
              <a:ext cx="428628" cy="28575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1" name="Прямая соединительная линия 190"/>
            <p:cNvCxnSpPr>
              <a:stCxn id="34" idx="0"/>
            </p:cNvCxnSpPr>
            <p:nvPr/>
          </p:nvCxnSpPr>
          <p:spPr>
            <a:xfrm rot="16200000" flipH="1">
              <a:off x="2351632" y="5879201"/>
              <a:ext cx="576754" cy="241484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4" name="Прямая соединительная линия 193"/>
            <p:cNvCxnSpPr>
              <a:stCxn id="33" idx="5"/>
            </p:cNvCxnSpPr>
            <p:nvPr/>
          </p:nvCxnSpPr>
          <p:spPr>
            <a:xfrm rot="16200000" flipH="1">
              <a:off x="2421500" y="6022095"/>
              <a:ext cx="667161" cy="975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 rot="5400000">
              <a:off x="2382902" y="5866310"/>
              <a:ext cx="857258" cy="142875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9" name="Прямая соединительная линия 198"/>
            <p:cNvCxnSpPr/>
            <p:nvPr/>
          </p:nvCxnSpPr>
          <p:spPr>
            <a:xfrm rot="16200000" flipH="1">
              <a:off x="2204305" y="5759151"/>
              <a:ext cx="928695" cy="142877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1" name="Прямая соединительная линия 200"/>
            <p:cNvCxnSpPr>
              <a:endCxn id="38" idx="3"/>
            </p:cNvCxnSpPr>
            <p:nvPr/>
          </p:nvCxnSpPr>
          <p:spPr>
            <a:xfrm flipV="1">
              <a:off x="2760753" y="6269455"/>
              <a:ext cx="359454" cy="90303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4" name="Прямая соединительная линия 203"/>
            <p:cNvCxnSpPr/>
            <p:nvPr/>
          </p:nvCxnSpPr>
          <p:spPr>
            <a:xfrm rot="10800000" flipV="1">
              <a:off x="2740092" y="5580556"/>
              <a:ext cx="928693" cy="785819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6" name="Прямая соединительная линия 205"/>
            <p:cNvCxnSpPr/>
            <p:nvPr/>
          </p:nvCxnSpPr>
          <p:spPr>
            <a:xfrm rot="10800000" flipV="1">
              <a:off x="2811529" y="5937746"/>
              <a:ext cx="1143008" cy="428628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8" name="Прямая соединительная линия 207"/>
            <p:cNvCxnSpPr>
              <a:endCxn id="59" idx="3"/>
            </p:cNvCxnSpPr>
            <p:nvPr/>
          </p:nvCxnSpPr>
          <p:spPr>
            <a:xfrm rot="5400000">
              <a:off x="4431221" y="4340364"/>
              <a:ext cx="524978" cy="420363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0" name="Прямая соединительная линия 209"/>
            <p:cNvCxnSpPr/>
            <p:nvPr/>
          </p:nvCxnSpPr>
          <p:spPr>
            <a:xfrm rot="10800000">
              <a:off x="4597479" y="4248148"/>
              <a:ext cx="357190" cy="46527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2" name="Прямая соединительная линия 211"/>
            <p:cNvCxnSpPr/>
            <p:nvPr/>
          </p:nvCxnSpPr>
          <p:spPr>
            <a:xfrm rot="16200000" flipV="1">
              <a:off x="4597481" y="4008921"/>
              <a:ext cx="428626" cy="142875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/>
            <p:cNvCxnSpPr/>
            <p:nvPr/>
          </p:nvCxnSpPr>
          <p:spPr>
            <a:xfrm rot="5400000" flipH="1" flipV="1">
              <a:off x="4704636" y="4044639"/>
              <a:ext cx="428628" cy="71438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/>
            <p:cNvCxnSpPr/>
            <p:nvPr/>
          </p:nvCxnSpPr>
          <p:spPr>
            <a:xfrm rot="10800000">
              <a:off x="4954669" y="4294674"/>
              <a:ext cx="500066" cy="428627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9" name="Прямая соединительная линия 218"/>
            <p:cNvCxnSpPr/>
            <p:nvPr/>
          </p:nvCxnSpPr>
          <p:spPr>
            <a:xfrm rot="10800000">
              <a:off x="4954669" y="4294672"/>
              <a:ext cx="571504" cy="14287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1" name="Прямая соединительная линия 220"/>
            <p:cNvCxnSpPr/>
            <p:nvPr/>
          </p:nvCxnSpPr>
          <p:spPr>
            <a:xfrm rot="10800000">
              <a:off x="5311859" y="5080490"/>
              <a:ext cx="785818" cy="1588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>
            <a:xfrm rot="10800000" flipV="1">
              <a:off x="4668917" y="5080490"/>
              <a:ext cx="1428760" cy="35719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>
            <a:xfrm rot="10800000" flipV="1">
              <a:off x="4740355" y="5080490"/>
              <a:ext cx="1357322" cy="50006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7" name="Прямая соединительная линия 226"/>
            <p:cNvCxnSpPr>
              <a:endCxn id="68" idx="2"/>
            </p:cNvCxnSpPr>
            <p:nvPr/>
          </p:nvCxnSpPr>
          <p:spPr>
            <a:xfrm rot="5400000">
              <a:off x="5689222" y="5057431"/>
              <a:ext cx="509021" cy="34921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9" name="Прямая соединительная линия 228"/>
            <p:cNvCxnSpPr/>
            <p:nvPr/>
          </p:nvCxnSpPr>
          <p:spPr>
            <a:xfrm rot="16200000" flipH="1">
              <a:off x="5593135" y="4513464"/>
              <a:ext cx="937647" cy="71438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>
              <a:stCxn id="77" idx="2"/>
            </p:cNvCxnSpPr>
            <p:nvPr/>
          </p:nvCxnSpPr>
          <p:spPr>
            <a:xfrm rot="10800000" flipV="1">
              <a:off x="6189775" y="4173924"/>
              <a:ext cx="155416" cy="82851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4" name="Прямая соединительная линия 233"/>
            <p:cNvCxnSpPr>
              <a:stCxn id="75" idx="4"/>
            </p:cNvCxnSpPr>
            <p:nvPr/>
          </p:nvCxnSpPr>
          <p:spPr>
            <a:xfrm rot="16200000" flipH="1" flipV="1">
              <a:off x="5772655" y="4609920"/>
              <a:ext cx="738198" cy="46834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9" name="Прямая соединительная линия 238"/>
            <p:cNvCxnSpPr>
              <a:stCxn id="80" idx="1"/>
            </p:cNvCxnSpPr>
            <p:nvPr/>
          </p:nvCxnSpPr>
          <p:spPr>
            <a:xfrm rot="5400000" flipH="1" flipV="1">
              <a:off x="6424927" y="5813855"/>
              <a:ext cx="504827" cy="2500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2" name="Прямая соединительная линия 241"/>
            <p:cNvCxnSpPr/>
            <p:nvPr/>
          </p:nvCxnSpPr>
          <p:spPr>
            <a:xfrm rot="5400000" flipH="1" flipV="1">
              <a:off x="6309612" y="5582937"/>
              <a:ext cx="361951" cy="357191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4" name="Прямая соединительная линия 243"/>
            <p:cNvCxnSpPr/>
            <p:nvPr/>
          </p:nvCxnSpPr>
          <p:spPr>
            <a:xfrm flipV="1">
              <a:off x="6383429" y="5580556"/>
              <a:ext cx="285752" cy="7620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6" name="Прямая соединительная линия 245"/>
            <p:cNvCxnSpPr/>
            <p:nvPr/>
          </p:nvCxnSpPr>
          <p:spPr>
            <a:xfrm flipV="1">
              <a:off x="6740619" y="5509118"/>
              <a:ext cx="285752" cy="7620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7" name="Прямая соединительная линия 246"/>
            <p:cNvCxnSpPr/>
            <p:nvPr/>
          </p:nvCxnSpPr>
          <p:spPr>
            <a:xfrm flipV="1">
              <a:off x="6669181" y="5080490"/>
              <a:ext cx="1571636" cy="50006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9" name="Прямая соединительная линия 248"/>
            <p:cNvCxnSpPr>
              <a:endCxn id="107" idx="3"/>
            </p:cNvCxnSpPr>
            <p:nvPr/>
          </p:nvCxnSpPr>
          <p:spPr>
            <a:xfrm rot="5400000" flipH="1" flipV="1">
              <a:off x="7607590" y="3020987"/>
              <a:ext cx="282644" cy="260753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1" name="Прямая соединительная линия 250"/>
            <p:cNvCxnSpPr/>
            <p:nvPr/>
          </p:nvCxnSpPr>
          <p:spPr>
            <a:xfrm flipV="1">
              <a:off x="7597875" y="3080226"/>
              <a:ext cx="500068" cy="214314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4" name="Прямая соединительная линия 253"/>
            <p:cNvCxnSpPr/>
            <p:nvPr/>
          </p:nvCxnSpPr>
          <p:spPr>
            <a:xfrm>
              <a:off x="7312123" y="3294540"/>
              <a:ext cx="285752" cy="1588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6" name="Прямая соединительная линия 255"/>
            <p:cNvCxnSpPr/>
            <p:nvPr/>
          </p:nvCxnSpPr>
          <p:spPr>
            <a:xfrm rot="5400000" flipH="1" flipV="1">
              <a:off x="7383561" y="3437416"/>
              <a:ext cx="357190" cy="71438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8" name="Прямая соединительная линия 257"/>
            <p:cNvCxnSpPr>
              <a:stCxn id="103" idx="1"/>
            </p:cNvCxnSpPr>
            <p:nvPr/>
          </p:nvCxnSpPr>
          <p:spPr>
            <a:xfrm rot="16200000" flipH="1">
              <a:off x="7972383" y="3856083"/>
              <a:ext cx="292629" cy="285563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0" name="Прямая соединительная линия 259"/>
            <p:cNvCxnSpPr/>
            <p:nvPr/>
          </p:nvCxnSpPr>
          <p:spPr>
            <a:xfrm flipV="1">
              <a:off x="6883495" y="4151796"/>
              <a:ext cx="1357322" cy="785818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2" name="Прямая соединительная линия 261"/>
            <p:cNvCxnSpPr/>
            <p:nvPr/>
          </p:nvCxnSpPr>
          <p:spPr>
            <a:xfrm flipV="1">
              <a:off x="7026371" y="4223234"/>
              <a:ext cx="1214446" cy="85725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5" name="Прямая соединительная линия 264"/>
            <p:cNvCxnSpPr/>
            <p:nvPr/>
          </p:nvCxnSpPr>
          <p:spPr>
            <a:xfrm flipV="1">
              <a:off x="6883495" y="4151796"/>
              <a:ext cx="1357322" cy="50006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3" name="Прямая соединительная линия 192"/>
            <p:cNvCxnSpPr/>
            <p:nvPr/>
          </p:nvCxnSpPr>
          <p:spPr>
            <a:xfrm rot="10800000" flipV="1">
              <a:off x="3668787" y="5580555"/>
              <a:ext cx="428627" cy="1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/>
            <p:cNvCxnSpPr>
              <a:endCxn id="60" idx="6"/>
            </p:cNvCxnSpPr>
            <p:nvPr/>
          </p:nvCxnSpPr>
          <p:spPr>
            <a:xfrm rot="16200000" flipV="1">
              <a:off x="3652389" y="5679760"/>
              <a:ext cx="351885" cy="15085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2" name="Прямая соединительная линия 201"/>
            <p:cNvCxnSpPr/>
            <p:nvPr/>
          </p:nvCxnSpPr>
          <p:spPr>
            <a:xfrm rot="10800000" flipV="1">
              <a:off x="2454341" y="5509117"/>
              <a:ext cx="428627" cy="142877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5" name="Прямая соединительная линия 204"/>
            <p:cNvCxnSpPr>
              <a:stCxn id="32" idx="3"/>
              <a:endCxn id="35" idx="2"/>
            </p:cNvCxnSpPr>
            <p:nvPr/>
          </p:nvCxnSpPr>
          <p:spPr>
            <a:xfrm rot="16200000" flipV="1">
              <a:off x="2701480" y="5312453"/>
              <a:ext cx="62328" cy="282739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6" name="Прямая соединительная линия 215"/>
            <p:cNvCxnSpPr>
              <a:stCxn id="34" idx="2"/>
              <a:endCxn id="35" idx="5"/>
            </p:cNvCxnSpPr>
            <p:nvPr/>
          </p:nvCxnSpPr>
          <p:spPr>
            <a:xfrm rot="10800000" flipH="1">
              <a:off x="2483261" y="5388571"/>
              <a:ext cx="169475" cy="27479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>
            <a:xfrm rot="10800000" flipV="1">
              <a:off x="1097017" y="2437284"/>
              <a:ext cx="428627" cy="142877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6" name="Прямая соединительная линия 225"/>
            <p:cNvCxnSpPr>
              <a:stCxn id="51" idx="5"/>
            </p:cNvCxnSpPr>
            <p:nvPr/>
          </p:nvCxnSpPr>
          <p:spPr>
            <a:xfrm rot="16200000" flipH="1" flipV="1">
              <a:off x="2281990" y="1263945"/>
              <a:ext cx="2411" cy="33077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0" name="Прямая соединительная линия 229"/>
            <p:cNvCxnSpPr/>
            <p:nvPr/>
          </p:nvCxnSpPr>
          <p:spPr>
            <a:xfrm rot="16200000" flipV="1">
              <a:off x="5956006" y="4153003"/>
              <a:ext cx="283343" cy="14287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3" name="Прямая соединительная линия 232"/>
            <p:cNvCxnSpPr>
              <a:stCxn id="104" idx="1"/>
            </p:cNvCxnSpPr>
            <p:nvPr/>
          </p:nvCxnSpPr>
          <p:spPr>
            <a:xfrm rot="5400000" flipH="1">
              <a:off x="7218601" y="3402107"/>
              <a:ext cx="403445" cy="175081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6" name="Прямая соединительная линия 235"/>
            <p:cNvCxnSpPr>
              <a:stCxn id="80" idx="2"/>
            </p:cNvCxnSpPr>
            <p:nvPr/>
          </p:nvCxnSpPr>
          <p:spPr>
            <a:xfrm rot="10800000">
              <a:off x="6404091" y="5645379"/>
              <a:ext cx="250205" cy="39930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8" name="Прямая соединительная линия 237"/>
            <p:cNvCxnSpPr/>
            <p:nvPr/>
          </p:nvCxnSpPr>
          <p:spPr>
            <a:xfrm rot="5400000">
              <a:off x="1200042" y="4477401"/>
              <a:ext cx="785819" cy="277487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1" name="Прямая соединительная линия 240"/>
            <p:cNvCxnSpPr>
              <a:endCxn id="56" idx="3"/>
            </p:cNvCxnSpPr>
            <p:nvPr/>
          </p:nvCxnSpPr>
          <p:spPr>
            <a:xfrm rot="16200000" flipV="1">
              <a:off x="2708639" y="4093067"/>
              <a:ext cx="340716" cy="49262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3" name="Группа 266"/>
          <p:cNvGrpSpPr/>
          <p:nvPr/>
        </p:nvGrpSpPr>
        <p:grpSpPr>
          <a:xfrm>
            <a:off x="1619222" y="1428745"/>
            <a:ext cx="9140100" cy="4866761"/>
            <a:chOff x="1202979" y="1416378"/>
            <a:chExt cx="6855075" cy="4866761"/>
          </a:xfrm>
          <a:solidFill>
            <a:srgbClr val="FFCC00"/>
          </a:solidFill>
        </p:grpSpPr>
        <p:sp>
          <p:nvSpPr>
            <p:cNvPr id="268" name="Равнобедренный треугольник 267"/>
            <p:cNvSpPr/>
            <p:nvPr/>
          </p:nvSpPr>
          <p:spPr>
            <a:xfrm>
              <a:off x="7759799" y="2820718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9" name="Равнобедренный треугольник 268"/>
            <p:cNvSpPr/>
            <p:nvPr/>
          </p:nvSpPr>
          <p:spPr>
            <a:xfrm>
              <a:off x="4222043" y="4609697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0" name="Равнобедренный треугольник 269"/>
            <p:cNvSpPr/>
            <p:nvPr/>
          </p:nvSpPr>
          <p:spPr>
            <a:xfrm>
              <a:off x="2755665" y="6018331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1" name="Равнобедренный треугольник 270"/>
            <p:cNvSpPr/>
            <p:nvPr/>
          </p:nvSpPr>
          <p:spPr>
            <a:xfrm>
              <a:off x="3095374" y="5984692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2" name="Равнобедренный треугольник 271"/>
            <p:cNvSpPr/>
            <p:nvPr/>
          </p:nvSpPr>
          <p:spPr>
            <a:xfrm>
              <a:off x="4582083" y="5396744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3" name="Равнобедренный треугольник 272"/>
            <p:cNvSpPr/>
            <p:nvPr/>
          </p:nvSpPr>
          <p:spPr>
            <a:xfrm>
              <a:off x="4880198" y="4977172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4" name="Равнобедренный треугольник 273"/>
            <p:cNvSpPr/>
            <p:nvPr/>
          </p:nvSpPr>
          <p:spPr>
            <a:xfrm>
              <a:off x="1992660" y="1416378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5" name="Равнобедренный треугольник 274"/>
            <p:cNvSpPr/>
            <p:nvPr/>
          </p:nvSpPr>
          <p:spPr>
            <a:xfrm>
              <a:off x="6539051" y="5427452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6" name="Равнобедренный треугольник 275"/>
            <p:cNvSpPr/>
            <p:nvPr/>
          </p:nvSpPr>
          <p:spPr>
            <a:xfrm>
              <a:off x="1202979" y="3877494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7" name="Равнобедренный треугольник 276"/>
            <p:cNvSpPr/>
            <p:nvPr/>
          </p:nvSpPr>
          <p:spPr>
            <a:xfrm>
              <a:off x="7862196" y="4125280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8" name="Равнобедренный треугольник 277"/>
            <p:cNvSpPr/>
            <p:nvPr/>
          </p:nvSpPr>
          <p:spPr>
            <a:xfrm>
              <a:off x="7862196" y="3612686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9" name="Равнобедренный треугольник 278"/>
            <p:cNvSpPr/>
            <p:nvPr/>
          </p:nvSpPr>
          <p:spPr>
            <a:xfrm>
              <a:off x="3261379" y="2031114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0" name="Равнобедренный треугольник 279"/>
            <p:cNvSpPr/>
            <p:nvPr/>
          </p:nvSpPr>
          <p:spPr>
            <a:xfrm>
              <a:off x="5335885" y="4335168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1" name="Равнобедренный треугольник 280"/>
            <p:cNvSpPr/>
            <p:nvPr/>
          </p:nvSpPr>
          <p:spPr>
            <a:xfrm>
              <a:off x="2651058" y="2939704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3" name="Равнобедренный треугольник 282"/>
            <p:cNvSpPr/>
            <p:nvPr/>
          </p:nvSpPr>
          <p:spPr>
            <a:xfrm>
              <a:off x="3214678" y="3714752"/>
              <a:ext cx="195858" cy="264808"/>
            </a:xfrm>
            <a:prstGeom prst="triangl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92" name="Прямоугольник 191"/>
          <p:cNvSpPr/>
          <p:nvPr/>
        </p:nvSpPr>
        <p:spPr>
          <a:xfrm>
            <a:off x="257141" y="0"/>
            <a:ext cx="7143800" cy="77970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3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Территориальная сеть</a:t>
            </a:r>
          </a:p>
        </p:txBody>
      </p:sp>
      <p:sp>
        <p:nvSpPr>
          <p:cNvPr id="248" name="Овал 247"/>
          <p:cNvSpPr/>
          <p:nvPr/>
        </p:nvSpPr>
        <p:spPr>
          <a:xfrm flipV="1">
            <a:off x="7905764" y="1142987"/>
            <a:ext cx="95251" cy="7143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8191518" y="1071548"/>
            <a:ext cx="3461673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>
                <a:solidFill>
                  <a:prstClr val="black"/>
                </a:solidFill>
                <a:latin typeface="Arial" charset="0"/>
              </a:rPr>
              <a:t>инклюзивные школы -  </a:t>
            </a:r>
            <a:r>
              <a:rPr lang="ru-RU" sz="1900" dirty="0" smtClean="0">
                <a:solidFill>
                  <a:prstClr val="black"/>
                </a:solidFill>
                <a:latin typeface="Arial" charset="0"/>
              </a:rPr>
              <a:t>114</a:t>
            </a:r>
            <a:endParaRPr lang="ru-RU" sz="19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2" name="Равнобедренный треугольник 251"/>
          <p:cNvSpPr/>
          <p:nvPr/>
        </p:nvSpPr>
        <p:spPr>
          <a:xfrm>
            <a:off x="7777944" y="686771"/>
            <a:ext cx="261144" cy="264808"/>
          </a:xfrm>
          <a:prstGeom prst="triangl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8122164" y="548259"/>
            <a:ext cx="3699376" cy="7078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>
                <a:solidFill>
                  <a:prstClr val="black"/>
                </a:solidFill>
                <a:latin typeface="Arial" charset="0"/>
              </a:rPr>
              <a:t>службы </a:t>
            </a:r>
            <a:r>
              <a:rPr lang="ru-RU" sz="1900" dirty="0" smtClean="0">
                <a:solidFill>
                  <a:prstClr val="black"/>
                </a:solidFill>
                <a:latin typeface="Arial" charset="0"/>
              </a:rPr>
              <a:t>ППМС-сопровождения в БШ </a:t>
            </a:r>
            <a:r>
              <a:rPr lang="ru-RU" sz="1900" dirty="0">
                <a:solidFill>
                  <a:prstClr val="black"/>
                </a:solidFill>
                <a:latin typeface="Arial" charset="0"/>
              </a:rPr>
              <a:t>- 15</a:t>
            </a:r>
          </a:p>
        </p:txBody>
      </p:sp>
      <p:sp>
        <p:nvSpPr>
          <p:cNvPr id="255" name="5-конечная звезда 254"/>
          <p:cNvSpPr/>
          <p:nvPr/>
        </p:nvSpPr>
        <p:spPr>
          <a:xfrm>
            <a:off x="7747350" y="285759"/>
            <a:ext cx="321857" cy="267601"/>
          </a:xfrm>
          <a:prstGeom prst="star5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9014" y="127169"/>
            <a:ext cx="3953967" cy="4462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dirty="0"/>
              <a:t>филиалы ГБОУ НСО ОЦДК</a:t>
            </a:r>
          </a:p>
        </p:txBody>
      </p:sp>
      <p:sp>
        <p:nvSpPr>
          <p:cNvPr id="211" name="Правильный пятиугольник 210"/>
          <p:cNvSpPr/>
          <p:nvPr/>
        </p:nvSpPr>
        <p:spPr>
          <a:xfrm>
            <a:off x="10102123" y="2571746"/>
            <a:ext cx="184908" cy="106771"/>
          </a:xfrm>
          <a:prstGeom prst="pentagon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3" name="Правильный пятиугольник 212"/>
          <p:cNvSpPr/>
          <p:nvPr/>
        </p:nvSpPr>
        <p:spPr>
          <a:xfrm flipV="1">
            <a:off x="6884016" y="3929067"/>
            <a:ext cx="259741" cy="96708"/>
          </a:xfrm>
          <a:prstGeom prst="pentagon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4" name="Правильный пятиугольник 213"/>
          <p:cNvSpPr/>
          <p:nvPr/>
        </p:nvSpPr>
        <p:spPr>
          <a:xfrm>
            <a:off x="8815768" y="4445919"/>
            <a:ext cx="185973" cy="116057"/>
          </a:xfrm>
          <a:prstGeom prst="pentagon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9620278" y="1357300"/>
            <a:ext cx="1726749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900" dirty="0">
                <a:solidFill>
                  <a:prstClr val="black"/>
                </a:solidFill>
              </a:rPr>
              <a:t>ППМС-центры</a:t>
            </a:r>
          </a:p>
        </p:txBody>
      </p:sp>
      <p:sp>
        <p:nvSpPr>
          <p:cNvPr id="222" name="Правильный пятиугольник 221"/>
          <p:cNvSpPr/>
          <p:nvPr/>
        </p:nvSpPr>
        <p:spPr>
          <a:xfrm>
            <a:off x="8142881" y="3835462"/>
            <a:ext cx="147387" cy="82828"/>
          </a:xfrm>
          <a:prstGeom prst="pentagon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5" name="Правильный пятиугольник 244"/>
          <p:cNvSpPr/>
          <p:nvPr/>
        </p:nvSpPr>
        <p:spPr>
          <a:xfrm>
            <a:off x="8970652" y="3987862"/>
            <a:ext cx="147387" cy="82828"/>
          </a:xfrm>
          <a:prstGeom prst="pentagon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57" name="Правильный пятиугольник 256"/>
          <p:cNvSpPr/>
          <p:nvPr/>
        </p:nvSpPr>
        <p:spPr>
          <a:xfrm flipV="1">
            <a:off x="9334524" y="1500175"/>
            <a:ext cx="259741" cy="96708"/>
          </a:xfrm>
          <a:prstGeom prst="pentagon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59" name="Правильный пятиугольник 258"/>
          <p:cNvSpPr/>
          <p:nvPr/>
        </p:nvSpPr>
        <p:spPr>
          <a:xfrm>
            <a:off x="8667768" y="3571877"/>
            <a:ext cx="185973" cy="116057"/>
          </a:xfrm>
          <a:prstGeom prst="pentagon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  <p:bldP spid="250" grpId="0"/>
      <p:bldP spid="252" grpId="0" animBg="1"/>
      <p:bldP spid="253" grpId="0"/>
      <p:bldP spid="255" grpId="0" animBg="1"/>
      <p:bldP spid="2" grpId="0"/>
      <p:bldP spid="211" grpId="0" animBg="1"/>
      <p:bldP spid="213" grpId="0" animBg="1"/>
      <p:bldP spid="214" grpId="0" animBg="1"/>
      <p:bldP spid="218" grpId="0"/>
      <p:bldP spid="222" grpId="0" animBg="1"/>
      <p:bldP spid="245" grpId="0" animBg="1"/>
      <p:bldP spid="257" grpId="0" animBg="1"/>
      <p:bldP spid="2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5" descr="C:\Documents and Settings\Татьяна\Рабочий стол\Карта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757238"/>
            <a:ext cx="12156017" cy="605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50"/>
          <p:cNvGrpSpPr>
            <a:grpSpLocks/>
          </p:cNvGrpSpPr>
          <p:nvPr/>
        </p:nvGrpSpPr>
        <p:grpSpPr bwMode="auto">
          <a:xfrm>
            <a:off x="762003" y="3143251"/>
            <a:ext cx="10477500" cy="2928939"/>
            <a:chOff x="571472" y="3143248"/>
            <a:chExt cx="7858180" cy="2928958"/>
          </a:xfrm>
        </p:grpSpPr>
        <p:sp>
          <p:nvSpPr>
            <p:cNvPr id="6" name="Овал 5"/>
            <p:cNvSpPr/>
            <p:nvPr/>
          </p:nvSpPr>
          <p:spPr>
            <a:xfrm>
              <a:off x="6572264" y="4429132"/>
              <a:ext cx="214315" cy="1428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8" name="Прямая соединительная линия 7"/>
            <p:cNvCxnSpPr>
              <a:stCxn id="6" idx="3"/>
            </p:cNvCxnSpPr>
            <p:nvPr/>
          </p:nvCxnSpPr>
          <p:spPr>
            <a:xfrm rot="5400000">
              <a:off x="6184912" y="4581533"/>
              <a:ext cx="449265" cy="388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6105536" y="4900623"/>
              <a:ext cx="214315" cy="1428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2" name="Прямая соединительная линия 11"/>
            <p:cNvCxnSpPr>
              <a:stCxn id="6" idx="6"/>
            </p:cNvCxnSpPr>
            <p:nvPr/>
          </p:nvCxnSpPr>
          <p:spPr>
            <a:xfrm flipV="1">
              <a:off x="6786579" y="3786190"/>
              <a:ext cx="857256" cy="71438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>
              <a:endCxn id="6" idx="3"/>
            </p:cNvCxnSpPr>
            <p:nvPr/>
          </p:nvCxnSpPr>
          <p:spPr>
            <a:xfrm>
              <a:off x="3000364" y="3214686"/>
              <a:ext cx="3603650" cy="133668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endCxn id="6" idx="3"/>
            </p:cNvCxnSpPr>
            <p:nvPr/>
          </p:nvCxnSpPr>
          <p:spPr>
            <a:xfrm flipV="1">
              <a:off x="2786051" y="4551371"/>
              <a:ext cx="3817964" cy="14493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endCxn id="6" idx="3"/>
            </p:cNvCxnSpPr>
            <p:nvPr/>
          </p:nvCxnSpPr>
          <p:spPr>
            <a:xfrm>
              <a:off x="714348" y="4000504"/>
              <a:ext cx="5889666" cy="55086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6" idx="5"/>
            </p:cNvCxnSpPr>
            <p:nvPr/>
          </p:nvCxnSpPr>
          <p:spPr>
            <a:xfrm rot="5400000" flipH="1" flipV="1">
              <a:off x="7352526" y="3617120"/>
              <a:ext cx="336552" cy="153194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Овал 29"/>
            <p:cNvSpPr/>
            <p:nvPr/>
          </p:nvSpPr>
          <p:spPr>
            <a:xfrm>
              <a:off x="2643175" y="5929330"/>
              <a:ext cx="214313" cy="1428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571472" y="3929066"/>
              <a:ext cx="214315" cy="1428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2857488" y="3143248"/>
              <a:ext cx="214315" cy="1428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7572396" y="3643314"/>
              <a:ext cx="214315" cy="1428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8215339" y="4143380"/>
              <a:ext cx="214313" cy="1428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5" name="Прямая соединительная линия 34"/>
            <p:cNvCxnSpPr>
              <a:stCxn id="6" idx="4"/>
            </p:cNvCxnSpPr>
            <p:nvPr/>
          </p:nvCxnSpPr>
          <p:spPr>
            <a:xfrm rot="5400000">
              <a:off x="6054735" y="5160975"/>
              <a:ext cx="1214446" cy="36512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>
              <a:stCxn id="6" idx="4"/>
            </p:cNvCxnSpPr>
            <p:nvPr/>
          </p:nvCxnSpPr>
          <p:spPr>
            <a:xfrm rot="5400000" flipH="1">
              <a:off x="4411662" y="2303454"/>
              <a:ext cx="571504" cy="3965603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>
              <a:stCxn id="6" idx="3"/>
            </p:cNvCxnSpPr>
            <p:nvPr/>
          </p:nvCxnSpPr>
          <p:spPr>
            <a:xfrm rot="5400000">
              <a:off x="3934615" y="2474112"/>
              <a:ext cx="592141" cy="4746658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>
              <a:stCxn id="6" idx="3"/>
            </p:cNvCxnSpPr>
            <p:nvPr/>
          </p:nvCxnSpPr>
          <p:spPr>
            <a:xfrm rot="5400000" flipH="1">
              <a:off x="5384012" y="3331369"/>
              <a:ext cx="479428" cy="1960576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Овал 46"/>
            <p:cNvSpPr/>
            <p:nvPr/>
          </p:nvSpPr>
          <p:spPr>
            <a:xfrm>
              <a:off x="6572264" y="5786454"/>
              <a:ext cx="214315" cy="1428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1785919" y="5072074"/>
              <a:ext cx="214313" cy="1428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2500299" y="3929066"/>
              <a:ext cx="214313" cy="1428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500563" y="4000504"/>
              <a:ext cx="214313" cy="14287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" name="Группа 58"/>
          <p:cNvGrpSpPr>
            <a:grpSpLocks/>
          </p:cNvGrpSpPr>
          <p:nvPr/>
        </p:nvGrpSpPr>
        <p:grpSpPr bwMode="auto">
          <a:xfrm>
            <a:off x="2667000" y="1643065"/>
            <a:ext cx="2286000" cy="1520825"/>
            <a:chOff x="2000232" y="1643050"/>
            <a:chExt cx="1714512" cy="1521122"/>
          </a:xfrm>
        </p:grpSpPr>
        <p:cxnSp>
          <p:nvCxnSpPr>
            <p:cNvPr id="53" name="Прямая соединительная линия 52"/>
            <p:cNvCxnSpPr>
              <a:stCxn id="32" idx="0"/>
            </p:cNvCxnSpPr>
            <p:nvPr/>
          </p:nvCxnSpPr>
          <p:spPr>
            <a:xfrm rot="5400000" flipH="1" flipV="1">
              <a:off x="2803418" y="2303643"/>
              <a:ext cx="1000320" cy="679455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>
              <a:stCxn id="32" idx="1"/>
            </p:cNvCxnSpPr>
            <p:nvPr/>
          </p:nvCxnSpPr>
          <p:spPr>
            <a:xfrm rot="16200000" flipV="1">
              <a:off x="1791338" y="2066271"/>
              <a:ext cx="1449671" cy="74613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Овал 56"/>
            <p:cNvSpPr/>
            <p:nvPr/>
          </p:nvSpPr>
          <p:spPr>
            <a:xfrm>
              <a:off x="3500431" y="2071759"/>
              <a:ext cx="214313" cy="1429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2000232" y="1643050"/>
              <a:ext cx="214315" cy="1429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4" name="Группа 68"/>
          <p:cNvGrpSpPr>
            <a:grpSpLocks/>
          </p:cNvGrpSpPr>
          <p:nvPr/>
        </p:nvGrpSpPr>
        <p:grpSpPr bwMode="auto">
          <a:xfrm>
            <a:off x="2857503" y="5554667"/>
            <a:ext cx="2190751" cy="496887"/>
            <a:chOff x="2143108" y="5555132"/>
            <a:chExt cx="1643074" cy="496150"/>
          </a:xfrm>
        </p:grpSpPr>
        <p:cxnSp>
          <p:nvCxnSpPr>
            <p:cNvPr id="61" name="Прямая соединительная линия 60"/>
            <p:cNvCxnSpPr>
              <a:stCxn id="30" idx="5"/>
            </p:cNvCxnSpPr>
            <p:nvPr/>
          </p:nvCxnSpPr>
          <p:spPr>
            <a:xfrm rot="5400000" flipH="1" flipV="1">
              <a:off x="3209212" y="5545752"/>
              <a:ext cx="122056" cy="88900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>
              <a:stCxn id="30" idx="1"/>
            </p:cNvCxnSpPr>
            <p:nvPr/>
          </p:nvCxnSpPr>
          <p:spPr>
            <a:xfrm rot="16200000" flipV="1">
              <a:off x="2327487" y="5602397"/>
              <a:ext cx="305933" cy="38894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Овал 66"/>
            <p:cNvSpPr/>
            <p:nvPr/>
          </p:nvSpPr>
          <p:spPr>
            <a:xfrm>
              <a:off x="3571868" y="5857894"/>
              <a:ext cx="214314" cy="1426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2143108" y="5555132"/>
              <a:ext cx="214314" cy="1426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5" name="Группа 104"/>
          <p:cNvGrpSpPr>
            <a:grpSpLocks/>
          </p:cNvGrpSpPr>
          <p:nvPr/>
        </p:nvGrpSpPr>
        <p:grpSpPr bwMode="auto">
          <a:xfrm>
            <a:off x="3143254" y="2786067"/>
            <a:ext cx="2000249" cy="714375"/>
            <a:chOff x="2357422" y="2786058"/>
            <a:chExt cx="1500198" cy="714380"/>
          </a:xfrm>
        </p:grpSpPr>
        <p:cxnSp>
          <p:nvCxnSpPr>
            <p:cNvPr id="71" name="Прямая соединительная линия 70"/>
            <p:cNvCxnSpPr>
              <a:stCxn id="32" idx="3"/>
            </p:cNvCxnSpPr>
            <p:nvPr/>
          </p:nvCxnSpPr>
          <p:spPr>
            <a:xfrm rot="5400000" flipH="1" flipV="1">
              <a:off x="2919400" y="3041648"/>
              <a:ext cx="193676" cy="254002"/>
            </a:xfrm>
            <a:prstGeom prst="line">
              <a:avLst/>
            </a:prstGeom>
            <a:ln w="28575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>
              <a:stCxn id="32" idx="3"/>
            </p:cNvCxnSpPr>
            <p:nvPr/>
          </p:nvCxnSpPr>
          <p:spPr>
            <a:xfrm rot="5400000" flipH="1" flipV="1">
              <a:off x="3169434" y="2577299"/>
              <a:ext cx="407991" cy="968382"/>
            </a:xfrm>
            <a:prstGeom prst="line">
              <a:avLst/>
            </a:prstGeom>
            <a:ln w="28575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>
              <a:endCxn id="32" idx="3"/>
            </p:cNvCxnSpPr>
            <p:nvPr/>
          </p:nvCxnSpPr>
          <p:spPr>
            <a:xfrm rot="16200000" flipH="1">
              <a:off x="2455054" y="2831302"/>
              <a:ext cx="479428" cy="388940"/>
            </a:xfrm>
            <a:prstGeom prst="line">
              <a:avLst/>
            </a:prstGeom>
            <a:ln w="28575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>
              <a:endCxn id="32" idx="3"/>
            </p:cNvCxnSpPr>
            <p:nvPr/>
          </p:nvCxnSpPr>
          <p:spPr>
            <a:xfrm>
              <a:off x="2357422" y="3214686"/>
              <a:ext cx="531816" cy="50800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>
              <a:endCxn id="32" idx="3"/>
            </p:cNvCxnSpPr>
            <p:nvPr/>
          </p:nvCxnSpPr>
          <p:spPr>
            <a:xfrm rot="5400000" flipH="1" flipV="1">
              <a:off x="2720169" y="3331368"/>
              <a:ext cx="234952" cy="103188"/>
            </a:xfrm>
            <a:prstGeom prst="line">
              <a:avLst/>
            </a:prstGeom>
            <a:ln w="28575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>
              <a:stCxn id="32" idx="3"/>
            </p:cNvCxnSpPr>
            <p:nvPr/>
          </p:nvCxnSpPr>
          <p:spPr>
            <a:xfrm rot="16200000" flipH="1">
              <a:off x="2934482" y="3220242"/>
              <a:ext cx="234952" cy="325440"/>
            </a:xfrm>
            <a:prstGeom prst="line">
              <a:avLst/>
            </a:prstGeom>
            <a:ln w="28575">
              <a:solidFill>
                <a:srgbClr val="FF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>
              <a:stCxn id="32" idx="4"/>
            </p:cNvCxnSpPr>
            <p:nvPr/>
          </p:nvCxnSpPr>
          <p:spPr>
            <a:xfrm rot="5400000" flipH="1" flipV="1">
              <a:off x="3339298" y="2839239"/>
              <a:ext cx="71437" cy="822331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>
              <a:endCxn id="32" idx="3"/>
            </p:cNvCxnSpPr>
            <p:nvPr/>
          </p:nvCxnSpPr>
          <p:spPr>
            <a:xfrm flipV="1">
              <a:off x="2500298" y="3265486"/>
              <a:ext cx="388940" cy="163513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105"/>
          <p:cNvGrpSpPr>
            <a:grpSpLocks/>
          </p:cNvGrpSpPr>
          <p:nvPr/>
        </p:nvGrpSpPr>
        <p:grpSpPr bwMode="auto">
          <a:xfrm>
            <a:off x="3524254" y="1500189"/>
            <a:ext cx="2476500" cy="1071563"/>
            <a:chOff x="1928794" y="2643182"/>
            <a:chExt cx="1857389" cy="1071570"/>
          </a:xfrm>
        </p:grpSpPr>
        <p:cxnSp>
          <p:nvCxnSpPr>
            <p:cNvPr id="107" name="Прямая соединительная линия 106"/>
            <p:cNvCxnSpPr/>
            <p:nvPr/>
          </p:nvCxnSpPr>
          <p:spPr>
            <a:xfrm rot="5400000" flipH="1" flipV="1">
              <a:off x="2597930" y="2934490"/>
              <a:ext cx="622305" cy="39688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 flipV="1">
              <a:off x="2889238" y="3071810"/>
              <a:ext cx="539754" cy="193676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 rot="16200000" flipH="1">
              <a:off x="2455054" y="2831302"/>
              <a:ext cx="479429" cy="388940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>
              <a:off x="1928794" y="3214686"/>
              <a:ext cx="960444" cy="50800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 flipV="1">
              <a:off x="2428860" y="3265487"/>
              <a:ext cx="460378" cy="449265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 rot="16200000" flipH="1">
              <a:off x="2934483" y="3220242"/>
              <a:ext cx="234952" cy="325440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/>
            <p:cNvCxnSpPr/>
            <p:nvPr/>
          </p:nvCxnSpPr>
          <p:spPr>
            <a:xfrm rot="5400000" flipH="1" flipV="1">
              <a:off x="3339299" y="2839239"/>
              <a:ext cx="71438" cy="822331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/>
            <p:cNvCxnSpPr/>
            <p:nvPr/>
          </p:nvCxnSpPr>
          <p:spPr>
            <a:xfrm flipV="1">
              <a:off x="2500298" y="3265487"/>
              <a:ext cx="388940" cy="163513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>
              <a:endCxn id="57" idx="1"/>
            </p:cNvCxnSpPr>
            <p:nvPr/>
          </p:nvCxnSpPr>
          <p:spPr>
            <a:xfrm>
              <a:off x="2285984" y="3000372"/>
              <a:ext cx="531817" cy="234952"/>
            </a:xfrm>
            <a:prstGeom prst="line">
              <a:avLst/>
            </a:prstGeom>
            <a:ln w="28575">
              <a:solidFill>
                <a:srgbClr val="FF66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Овал 121"/>
          <p:cNvSpPr/>
          <p:nvPr/>
        </p:nvSpPr>
        <p:spPr>
          <a:xfrm>
            <a:off x="4953003" y="2857503"/>
            <a:ext cx="190500" cy="71439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9" name="Группа 135"/>
          <p:cNvGrpSpPr>
            <a:grpSpLocks/>
          </p:cNvGrpSpPr>
          <p:nvPr/>
        </p:nvGrpSpPr>
        <p:grpSpPr bwMode="auto">
          <a:xfrm>
            <a:off x="4857754" y="2714626"/>
            <a:ext cx="476249" cy="357188"/>
            <a:chOff x="3643306" y="2714620"/>
            <a:chExt cx="357190" cy="357190"/>
          </a:xfrm>
        </p:grpSpPr>
        <p:cxnSp>
          <p:nvCxnSpPr>
            <p:cNvPr id="124" name="Прямая соединительная линия 123"/>
            <p:cNvCxnSpPr>
              <a:stCxn id="122" idx="0"/>
            </p:cNvCxnSpPr>
            <p:nvPr/>
          </p:nvCxnSpPr>
          <p:spPr>
            <a:xfrm rot="5400000" flipH="1" flipV="1">
              <a:off x="3714744" y="2786058"/>
              <a:ext cx="142876" cy="317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/>
            <p:cNvCxnSpPr>
              <a:stCxn id="122" idx="7"/>
            </p:cNvCxnSpPr>
            <p:nvPr/>
          </p:nvCxnSpPr>
          <p:spPr>
            <a:xfrm rot="5400000" flipH="1" flipV="1">
              <a:off x="3877464" y="2745577"/>
              <a:ext cx="82550" cy="163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>
              <a:stCxn id="122" idx="4"/>
            </p:cNvCxnSpPr>
            <p:nvPr/>
          </p:nvCxnSpPr>
          <p:spPr>
            <a:xfrm rot="5400000">
              <a:off x="3679024" y="2964653"/>
              <a:ext cx="142876" cy="7143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>
              <a:endCxn id="122" idx="0"/>
            </p:cNvCxnSpPr>
            <p:nvPr/>
          </p:nvCxnSpPr>
          <p:spPr>
            <a:xfrm rot="16200000" flipH="1">
              <a:off x="3643306" y="2714620"/>
              <a:ext cx="142876" cy="14287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>
              <a:stCxn id="122" idx="5"/>
            </p:cNvCxnSpPr>
            <p:nvPr/>
          </p:nvCxnSpPr>
          <p:spPr>
            <a:xfrm rot="16200000" flipH="1">
              <a:off x="3877464" y="2877340"/>
              <a:ext cx="82550" cy="163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138"/>
          <p:cNvGrpSpPr/>
          <p:nvPr/>
        </p:nvGrpSpPr>
        <p:grpSpPr>
          <a:xfrm rot="20345671">
            <a:off x="5244390" y="2471999"/>
            <a:ext cx="441692" cy="485240"/>
            <a:chOff x="4286248" y="1928802"/>
            <a:chExt cx="1439147" cy="2829363"/>
          </a:xfrm>
          <a:solidFill>
            <a:schemeClr val="bg1">
              <a:lumMod val="95000"/>
            </a:schemeClr>
          </a:solidFill>
        </p:grpSpPr>
        <p:grpSp>
          <p:nvGrpSpPr>
            <p:cNvPr id="13" name="Группа 25"/>
            <p:cNvGrpSpPr/>
            <p:nvPr/>
          </p:nvGrpSpPr>
          <p:grpSpPr>
            <a:xfrm>
              <a:off x="4286248" y="1928802"/>
              <a:ext cx="1439147" cy="2829363"/>
              <a:chOff x="4257220" y="2214554"/>
              <a:chExt cx="1439147" cy="2829363"/>
            </a:xfrm>
            <a:grpFill/>
          </p:grpSpPr>
          <p:sp>
            <p:nvSpPr>
              <p:cNvPr id="142" name="Улыбающееся лицо 141"/>
              <p:cNvSpPr/>
              <p:nvPr/>
            </p:nvSpPr>
            <p:spPr>
              <a:xfrm>
                <a:off x="4429124" y="2214554"/>
                <a:ext cx="1214446" cy="1071570"/>
              </a:xfrm>
              <a:prstGeom prst="smileyFace">
                <a:avLst>
                  <a:gd name="adj" fmla="val 4653"/>
                </a:avLst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14" name="Группа 24"/>
              <p:cNvGrpSpPr/>
              <p:nvPr/>
            </p:nvGrpSpPr>
            <p:grpSpPr>
              <a:xfrm>
                <a:off x="4257220" y="3286124"/>
                <a:ext cx="1439147" cy="1757793"/>
                <a:chOff x="4268319" y="3301770"/>
                <a:chExt cx="1439147" cy="1757793"/>
              </a:xfrm>
              <a:grpFill/>
            </p:grpSpPr>
            <p:sp>
              <p:nvSpPr>
                <p:cNvPr id="144" name="Блок-схема: объединение 143"/>
                <p:cNvSpPr/>
                <p:nvPr/>
              </p:nvSpPr>
              <p:spPr>
                <a:xfrm>
                  <a:off x="4500562" y="3357562"/>
                  <a:ext cx="971104" cy="1071570"/>
                </a:xfrm>
                <a:prstGeom prst="flowChartMer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45" name="Блок-схема: ручной ввод 144"/>
                <p:cNvSpPr/>
                <p:nvPr/>
              </p:nvSpPr>
              <p:spPr>
                <a:xfrm rot="18620481">
                  <a:off x="4159448" y="3514177"/>
                  <a:ext cx="571504" cy="245489"/>
                </a:xfrm>
                <a:prstGeom prst="flowChartManualInpu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46" name="Прямоугольник 145"/>
                <p:cNvSpPr/>
                <p:nvPr/>
              </p:nvSpPr>
              <p:spPr>
                <a:xfrm rot="3574931">
                  <a:off x="5195303" y="3523183"/>
                  <a:ext cx="571504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47" name="Прямоугольник 146"/>
                <p:cNvSpPr/>
                <p:nvPr/>
              </p:nvSpPr>
              <p:spPr>
                <a:xfrm rot="3782405">
                  <a:off x="4788348" y="4438694"/>
                  <a:ext cx="793001" cy="2402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48" name="Прямоугольник 147"/>
                <p:cNvSpPr/>
                <p:nvPr/>
              </p:nvSpPr>
              <p:spPr>
                <a:xfrm rot="6977540">
                  <a:off x="4355280" y="4455080"/>
                  <a:ext cx="866772" cy="23687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49" name="Блок-схема: альтернативный процесс 148"/>
                <p:cNvSpPr/>
                <p:nvPr/>
              </p:nvSpPr>
              <p:spPr>
                <a:xfrm rot="1885140">
                  <a:off x="4268319" y="4842158"/>
                  <a:ext cx="439014" cy="217405"/>
                </a:xfrm>
                <a:prstGeom prst="flowChartAlternate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50" name="Блок-схема: альтернативный процесс 149"/>
                <p:cNvSpPr/>
                <p:nvPr/>
              </p:nvSpPr>
              <p:spPr>
                <a:xfrm rot="20302156">
                  <a:off x="5268452" y="4840137"/>
                  <a:ext cx="439014" cy="217405"/>
                </a:xfrm>
                <a:prstGeom prst="flowChartAlternate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51" name="Блок-схема: ручной ввод 150"/>
                <p:cNvSpPr/>
                <p:nvPr/>
              </p:nvSpPr>
              <p:spPr>
                <a:xfrm rot="1259146">
                  <a:off x="4296740" y="3752025"/>
                  <a:ext cx="571504" cy="245489"/>
                </a:xfrm>
                <a:prstGeom prst="flowChartManualInpu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52" name="Блок-схема: ручной ввод 151"/>
                <p:cNvSpPr/>
                <p:nvPr/>
              </p:nvSpPr>
              <p:spPr>
                <a:xfrm rot="20291529">
                  <a:off x="5064147" y="3744620"/>
                  <a:ext cx="571504" cy="245489"/>
                </a:xfrm>
                <a:prstGeom prst="flowChartManualInpu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53" name="Блок-схема: процесс 152"/>
                <p:cNvSpPr/>
                <p:nvPr/>
              </p:nvSpPr>
              <p:spPr>
                <a:xfrm>
                  <a:off x="4914676" y="3301770"/>
                  <a:ext cx="214314" cy="214314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  <p:sp>
          <p:nvSpPr>
            <p:cNvPr id="141" name="Блок-схема: ссылка на другую страницу 140"/>
            <p:cNvSpPr/>
            <p:nvPr/>
          </p:nvSpPr>
          <p:spPr>
            <a:xfrm>
              <a:off x="5043038" y="2471278"/>
              <a:ext cx="71438" cy="142876"/>
            </a:xfrm>
            <a:prstGeom prst="flowChartOffpage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54" name="Загнутый угол 153"/>
          <p:cNvSpPr/>
          <p:nvPr/>
        </p:nvSpPr>
        <p:spPr>
          <a:xfrm rot="1575563">
            <a:off x="9280527" y="4288424"/>
            <a:ext cx="621384" cy="571504"/>
          </a:xfrm>
          <a:prstGeom prst="foldedCorner">
            <a:avLst>
              <a:gd name="adj" fmla="val 28857"/>
            </a:avLst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1600" dirty="0"/>
              <a:t>ИОР</a:t>
            </a:r>
          </a:p>
        </p:txBody>
      </p:sp>
      <p:sp>
        <p:nvSpPr>
          <p:cNvPr id="103" name="Блок-схема: магнитный диск 102"/>
          <p:cNvSpPr/>
          <p:nvPr/>
        </p:nvSpPr>
        <p:spPr>
          <a:xfrm>
            <a:off x="6096000" y="4000506"/>
            <a:ext cx="4857784" cy="1071571"/>
          </a:xfrm>
          <a:prstGeom prst="flowChartMagneticDisk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dirty="0" smtClean="0">
                <a:solidFill>
                  <a:srgbClr val="FF0000"/>
                </a:solidFill>
              </a:rPr>
              <a:t>Единая </a:t>
            </a:r>
            <a:r>
              <a:rPr lang="ru-RU" dirty="0">
                <a:solidFill>
                  <a:srgbClr val="FF0000"/>
                </a:solidFill>
              </a:rPr>
              <a:t>база данных </a:t>
            </a:r>
            <a:r>
              <a:rPr lang="ru-RU" dirty="0" smtClean="0">
                <a:solidFill>
                  <a:srgbClr val="FF0000"/>
                </a:solidFill>
              </a:rPr>
              <a:t>учета детей с ОВЗ и детей-инвалидов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3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-0.0427 0.009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0.00972 L -0.13716 0.0518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15 0.05185 L 0.28021 0.2407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0" y="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2 0.24074 L -0.00782 -0.0208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00" y="-131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31371 -0.2622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0" y="-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/>
          </p:cNvPr>
          <p:cNvSpPr txBox="1">
            <a:spLocks/>
          </p:cNvSpPr>
          <p:nvPr/>
        </p:nvSpPr>
        <p:spPr>
          <a:xfrm>
            <a:off x="838201" y="290513"/>
            <a:ext cx="9399588" cy="792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Сохраняем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 традиции, 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развиваем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 потенциал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Прямоугольник 8">
            <a:extLst/>
          </p:cNvPr>
          <p:cNvSpPr/>
          <p:nvPr/>
        </p:nvSpPr>
        <p:spPr>
          <a:xfrm>
            <a:off x="936626" y="1049340"/>
            <a:ext cx="10417175" cy="46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7" y="382590"/>
            <a:ext cx="7334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1" name="Группа 11"/>
          <p:cNvGrpSpPr>
            <a:grpSpLocks/>
          </p:cNvGrpSpPr>
          <p:nvPr/>
        </p:nvGrpSpPr>
        <p:grpSpPr bwMode="auto">
          <a:xfrm>
            <a:off x="304800" y="1095375"/>
            <a:ext cx="3810000" cy="5594350"/>
            <a:chOff x="4419600" y="1009641"/>
            <a:chExt cx="3810000" cy="5594359"/>
          </a:xfrm>
        </p:grpSpPr>
        <p:pic>
          <p:nvPicPr>
            <p:cNvPr id="4127" name="Picture 3" descr="C:\Users\1\Desktop\профориентир\2-300x20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3962400"/>
              <a:ext cx="3810000" cy="2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8" name="Picture 4" descr="C:\Users\1\Desktop\профориентир\education-connection-concept_23-2147508028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3" b="7692"/>
            <a:stretch>
              <a:fillRect/>
            </a:stretch>
          </p:blipFill>
          <p:spPr bwMode="auto">
            <a:xfrm>
              <a:off x="5117750" y="1009641"/>
              <a:ext cx="2642299" cy="21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Скругленная прямоугольная выноска 15"/>
            <p:cNvSpPr/>
            <p:nvPr/>
          </p:nvSpPr>
          <p:spPr>
            <a:xfrm>
              <a:off x="6934200" y="3241670"/>
              <a:ext cx="1143000" cy="720726"/>
            </a:xfrm>
            <a:prstGeom prst="wedgeRoundRectCallout">
              <a:avLst>
                <a:gd name="adj1" fmla="val 3267"/>
                <a:gd name="adj2" fmla="val 68038"/>
                <a:gd name="adj3" fmla="val 16667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/>
                <a:t>МОГУ</a:t>
              </a:r>
            </a:p>
          </p:txBody>
        </p:sp>
        <p:sp>
          <p:nvSpPr>
            <p:cNvPr id="17" name="Выноска-облако 16"/>
            <p:cNvSpPr/>
            <p:nvPr/>
          </p:nvSpPr>
          <p:spPr>
            <a:xfrm>
              <a:off x="4800600" y="3047994"/>
              <a:ext cx="1295400" cy="720726"/>
            </a:xfrm>
            <a:prstGeom prst="cloudCallout">
              <a:avLst>
                <a:gd name="adj1" fmla="val 11391"/>
                <a:gd name="adj2" fmla="val 105149"/>
              </a:avLst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/>
                <a:t>ХОЧУ   </a:t>
              </a:r>
              <a:endParaRPr lang="ru-RU" b="1" dirty="0"/>
            </a:p>
          </p:txBody>
        </p:sp>
        <p:sp>
          <p:nvSpPr>
            <p:cNvPr id="18" name="Овальная выноска 17"/>
            <p:cNvSpPr/>
            <p:nvPr/>
          </p:nvSpPr>
          <p:spPr>
            <a:xfrm>
              <a:off x="5791200" y="3200395"/>
              <a:ext cx="1295400" cy="720726"/>
            </a:xfrm>
            <a:prstGeom prst="wedgeEllipseCallout">
              <a:avLst>
                <a:gd name="adj1" fmla="val 24"/>
                <a:gd name="adj2" fmla="val 73873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/>
                <a:t>НАДО    </a:t>
              </a:r>
              <a:endParaRPr lang="ru-RU" b="1" dirty="0"/>
            </a:p>
          </p:txBody>
        </p:sp>
      </p:grpSp>
      <p:grpSp>
        <p:nvGrpSpPr>
          <p:cNvPr id="4102" name="Группа 24"/>
          <p:cNvGrpSpPr>
            <a:grpSpLocks/>
          </p:cNvGrpSpPr>
          <p:nvPr/>
        </p:nvGrpSpPr>
        <p:grpSpPr bwMode="auto">
          <a:xfrm>
            <a:off x="6118378" y="1187450"/>
            <a:ext cx="3812901" cy="1234624"/>
            <a:chOff x="6736802" y="1100268"/>
            <a:chExt cx="3813371" cy="123421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890" y="1349971"/>
              <a:ext cx="984510" cy="98451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36802" y="1561779"/>
              <a:ext cx="1058433" cy="6461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dirty="0" smtClean="0">
                  <a:solidFill>
                    <a:schemeClr val="accent6">
                      <a:lumMod val="75000"/>
                    </a:schemeClr>
                  </a:solidFill>
                  <a:latin typeface="Franklin Gothic Demi" panose="020B0703020102020204" pitchFamily="34" charset="0"/>
                </a:rPr>
                <a:t>ДОО</a:t>
              </a:r>
              <a:endParaRPr lang="ru-RU" sz="3600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endParaRPr>
            </a:p>
          </p:txBody>
        </p:sp>
        <p:grpSp>
          <p:nvGrpSpPr>
            <p:cNvPr id="4122" name="Группа 7"/>
            <p:cNvGrpSpPr>
              <a:grpSpLocks/>
            </p:cNvGrpSpPr>
            <p:nvPr/>
          </p:nvGrpSpPr>
          <p:grpSpPr bwMode="auto">
            <a:xfrm>
              <a:off x="8603389" y="1100268"/>
              <a:ext cx="1540037" cy="923022"/>
              <a:chOff x="8585332" y="1116578"/>
              <a:chExt cx="1540037" cy="923022"/>
            </a:xfrm>
          </p:grpSpPr>
          <p:sp>
            <p:nvSpPr>
              <p:cNvPr id="21" name="TextBox 20"/>
              <p:cNvSpPr txBox="1"/>
              <p:nvPr/>
            </p:nvSpPr>
            <p:spPr>
              <a:xfrm rot="16200000">
                <a:off x="8410855" y="1447010"/>
                <a:ext cx="625988" cy="2770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200" dirty="0">
                    <a:solidFill>
                      <a:schemeClr val="accent6">
                        <a:lumMod val="75000"/>
                      </a:schemeClr>
                    </a:solidFill>
                    <a:latin typeface="Franklin Gothic Book" panose="020B0503020102020204" pitchFamily="34" charset="0"/>
                  </a:rPr>
                  <a:t>БОЛЕЕ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723851" y="1116578"/>
                <a:ext cx="1401518" cy="92302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5400" dirty="0">
                    <a:solidFill>
                      <a:schemeClr val="accent6">
                        <a:lumMod val="75000"/>
                      </a:schemeClr>
                    </a:solidFill>
                    <a:latin typeface="Franklin Gothic Book" panose="020B0503020102020204" pitchFamily="34" charset="0"/>
                  </a:rPr>
                  <a:t>900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8789538" y="2025473"/>
              <a:ext cx="1760635" cy="2461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schemeClr val="accent6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РАЗНОЙ НАПРАВЛЕННОСТИ 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9091200" y="1776318"/>
              <a:ext cx="822762" cy="3692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ГРУПП</a:t>
              </a: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09" y="2515616"/>
            <a:ext cx="1080000" cy="1080000"/>
          </a:xfrm>
          <a:prstGeom prst="rect">
            <a:avLst/>
          </a:prstGeom>
        </p:spPr>
      </p:pic>
      <p:sp>
        <p:nvSpPr>
          <p:cNvPr id="4104" name="Прямоугольник 26"/>
          <p:cNvSpPr>
            <a:spLocks noChangeArrowheads="1"/>
          </p:cNvSpPr>
          <p:nvPr/>
        </p:nvSpPr>
        <p:spPr bwMode="auto">
          <a:xfrm>
            <a:off x="8214411" y="2561129"/>
            <a:ext cx="18069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5400" dirty="0">
                <a:solidFill>
                  <a:srgbClr val="D29500"/>
                </a:solidFill>
                <a:latin typeface="Franklin Gothic Book" pitchFamily="34" charset="0"/>
              </a:rPr>
              <a:t>3826</a:t>
            </a:r>
          </a:p>
        </p:txBody>
      </p:sp>
      <p:sp>
        <p:nvSpPr>
          <p:cNvPr id="4105" name="Прямоугольник 27"/>
          <p:cNvSpPr>
            <a:spLocks noChangeArrowheads="1"/>
          </p:cNvSpPr>
          <p:nvPr/>
        </p:nvSpPr>
        <p:spPr bwMode="auto">
          <a:xfrm>
            <a:off x="8244330" y="3322905"/>
            <a:ext cx="1854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D29500"/>
                </a:solidFill>
                <a:latin typeface="Franklin Gothic Book" pitchFamily="34" charset="0"/>
              </a:rPr>
              <a:t>ОБУЧАЮЩИХСЯ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583" y="3679674"/>
            <a:ext cx="1080000" cy="10800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8262939" y="3687764"/>
            <a:ext cx="14943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solidFill>
                  <a:schemeClr val="accent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70%</a:t>
            </a:r>
            <a:endParaRPr lang="ru-RU" sz="5400" dirty="0">
              <a:solidFill>
                <a:schemeClr val="accent5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91525" y="4391025"/>
            <a:ext cx="900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</a:t>
            </a:r>
            <a:endParaRPr lang="ru-RU" dirty="0">
              <a:solidFill>
                <a:schemeClr val="accent5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265753" y="4138613"/>
            <a:ext cx="1974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/>
                </a:solidFill>
                <a:latin typeface="+mn-lt"/>
              </a:rPr>
              <a:t>УЧАТСЯ ПО МЕСТУ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/>
                </a:solidFill>
                <a:latin typeface="+mn-lt"/>
              </a:rPr>
              <a:t> ЖИТЕЛЬСТВА</a:t>
            </a:r>
          </a:p>
        </p:txBody>
      </p:sp>
      <p:pic>
        <p:nvPicPr>
          <p:cNvPr id="4111" name="Рисунок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4976813"/>
            <a:ext cx="996951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Прямоугольник 36"/>
          <p:cNvSpPr>
            <a:spLocks noChangeArrowheads="1"/>
          </p:cNvSpPr>
          <p:nvPr/>
        </p:nvSpPr>
        <p:spPr bwMode="auto">
          <a:xfrm>
            <a:off x="8242300" y="5192714"/>
            <a:ext cx="24746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25C0D8"/>
                </a:solidFill>
                <a:latin typeface="Franklin Gothic Book" pitchFamily="34" charset="0"/>
                <a:ea typeface="Calibri" pitchFamily="34" charset="0"/>
                <a:cs typeface="Times New Roman" pitchFamily="18" charset="0"/>
              </a:rPr>
              <a:t>«Ресурсный класс</a:t>
            </a:r>
            <a:r>
              <a:rPr lang="ru-RU" altLang="ru-RU" sz="1800" dirty="0" smtClean="0">
                <a:solidFill>
                  <a:srgbClr val="25C0D8"/>
                </a:solidFill>
                <a:latin typeface="Franklin Gothic Book" pitchFamily="34" charset="0"/>
                <a:ea typeface="Calibri" pitchFamily="34" charset="0"/>
                <a:cs typeface="Times New Roman" pitchFamily="18" charset="0"/>
              </a:rPr>
              <a:t>» - 13</a:t>
            </a:r>
            <a:endParaRPr lang="ru-RU" altLang="ru-RU" sz="1800" dirty="0">
              <a:solidFill>
                <a:srgbClr val="25C0D8"/>
              </a:solidFill>
              <a:latin typeface="Franklin Gothic Book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113" name="Прямоугольник 37"/>
          <p:cNvSpPr>
            <a:spLocks noChangeArrowheads="1"/>
          </p:cNvSpPr>
          <p:nvPr/>
        </p:nvSpPr>
        <p:spPr bwMode="auto">
          <a:xfrm>
            <a:off x="5465763" y="4722814"/>
            <a:ext cx="5902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5400" dirty="0">
                <a:solidFill>
                  <a:srgbClr val="25C0D8"/>
                </a:solidFill>
                <a:latin typeface="Franklin Gothic Book" pitchFamily="34" charset="0"/>
                <a:ea typeface="Calibri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4114" name="Прямоугольник 38"/>
          <p:cNvSpPr>
            <a:spLocks noChangeArrowheads="1"/>
          </p:cNvSpPr>
          <p:nvPr/>
        </p:nvSpPr>
        <p:spPr bwMode="auto">
          <a:xfrm>
            <a:off x="5929314" y="4960939"/>
            <a:ext cx="1548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25C0D8"/>
                </a:solidFill>
                <a:ea typeface="Calibri" pitchFamily="34" charset="0"/>
                <a:cs typeface="Times New Roman" pitchFamily="18" charset="0"/>
              </a:rPr>
              <a:t>Образовательных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25C0D8"/>
                </a:solidFill>
                <a:ea typeface="Calibri" pitchFamily="34" charset="0"/>
                <a:cs typeface="Times New Roman" pitchFamily="18" charset="0"/>
              </a:rPr>
              <a:t>организаций 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2" y="5645990"/>
            <a:ext cx="1047843" cy="915357"/>
          </a:xfrm>
          <a:prstGeom prst="rect">
            <a:avLst/>
          </a:prstGeom>
        </p:spPr>
      </p:pic>
      <p:sp>
        <p:nvSpPr>
          <p:cNvPr id="4116" name="Прямоугольник 34"/>
          <p:cNvSpPr>
            <a:spLocks noChangeArrowheads="1"/>
          </p:cNvSpPr>
          <p:nvPr/>
        </p:nvSpPr>
        <p:spPr bwMode="auto">
          <a:xfrm>
            <a:off x="8258175" y="5497514"/>
            <a:ext cx="900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CE7B43"/>
                </a:solidFill>
                <a:latin typeface="Franklin Gothic Book" pitchFamily="34" charset="0"/>
                <a:ea typeface="Calibri" pitchFamily="34" charset="0"/>
                <a:cs typeface="Times New Roman" pitchFamily="18" charset="0"/>
              </a:rPr>
              <a:t>БОЛЕЕ </a:t>
            </a:r>
          </a:p>
        </p:txBody>
      </p:sp>
      <p:sp>
        <p:nvSpPr>
          <p:cNvPr id="4117" name="TextBox 40"/>
          <p:cNvSpPr txBox="1">
            <a:spLocks noChangeArrowheads="1"/>
          </p:cNvSpPr>
          <p:nvPr/>
        </p:nvSpPr>
        <p:spPr bwMode="auto">
          <a:xfrm>
            <a:off x="8291514" y="5572126"/>
            <a:ext cx="140134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rgbClr val="CE7B43"/>
                </a:solidFill>
                <a:latin typeface="Franklin Gothic Book" pitchFamily="34" charset="0"/>
              </a:rPr>
              <a:t>500</a:t>
            </a:r>
          </a:p>
        </p:txBody>
      </p:sp>
      <p:sp>
        <p:nvSpPr>
          <p:cNvPr id="4118" name="Прямоугольник 41"/>
          <p:cNvSpPr>
            <a:spLocks noChangeArrowheads="1"/>
          </p:cNvSpPr>
          <p:nvPr/>
        </p:nvSpPr>
        <p:spPr bwMode="auto">
          <a:xfrm>
            <a:off x="8348663" y="6240464"/>
            <a:ext cx="12955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CE7B43"/>
                </a:solidFill>
                <a:latin typeface="Franklin Gothic Book" pitchFamily="34" charset="0"/>
                <a:ea typeface="Calibri" pitchFamily="34" charset="0"/>
                <a:cs typeface="Times New Roman" pitchFamily="18" charset="0"/>
              </a:rPr>
              <a:t>детей –инвалидов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CE7B43"/>
                </a:solidFill>
                <a:latin typeface="Franklin Gothic Book" pitchFamily="34" charset="0"/>
                <a:ea typeface="Calibri" pitchFamily="34" charset="0"/>
                <a:cs typeface="Times New Roman" pitchFamily="18" charset="0"/>
              </a:rPr>
              <a:t>и детей с ОВЗ</a:t>
            </a:r>
          </a:p>
        </p:txBody>
      </p:sp>
      <p:sp>
        <p:nvSpPr>
          <p:cNvPr id="4119" name="Прямоугольник 42"/>
          <p:cNvSpPr>
            <a:spLocks noChangeArrowheads="1"/>
          </p:cNvSpPr>
          <p:nvPr/>
        </p:nvSpPr>
        <p:spPr bwMode="auto">
          <a:xfrm>
            <a:off x="4806448" y="5791202"/>
            <a:ext cx="2638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CE7B43"/>
                </a:solidFill>
                <a:latin typeface="Franklin Gothic Book" pitchFamily="34" charset="0"/>
              </a:rPr>
              <a:t>ДИСТАНЦИОННОЕ ОБУЧЕНИЕ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CE7B43"/>
                </a:solidFill>
                <a:latin typeface="Franklin Gothic Book" pitchFamily="34" charset="0"/>
              </a:rPr>
              <a:t>И ДОПОЛНИТЕЛЬНОЕ ОБРАЗОВАНИЕ</a:t>
            </a:r>
          </a:p>
        </p:txBody>
      </p:sp>
      <p:sp>
        <p:nvSpPr>
          <p:cNvPr id="36" name="Прямоугольник 26"/>
          <p:cNvSpPr>
            <a:spLocks noChangeArrowheads="1"/>
          </p:cNvSpPr>
          <p:nvPr/>
        </p:nvSpPr>
        <p:spPr bwMode="auto">
          <a:xfrm>
            <a:off x="5950159" y="2661173"/>
            <a:ext cx="139474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5400" dirty="0" smtClean="0">
                <a:solidFill>
                  <a:srgbClr val="D29500"/>
                </a:solidFill>
                <a:latin typeface="Franklin Gothic Book" pitchFamily="34" charset="0"/>
              </a:rPr>
              <a:t>29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D29500"/>
                </a:solidFill>
                <a:latin typeface="Franklin Gothic Book" pitchFamily="34" charset="0"/>
              </a:rPr>
              <a:t>отдельных ОО</a:t>
            </a:r>
            <a:endParaRPr lang="ru-RU" altLang="ru-RU" sz="1600" dirty="0">
              <a:solidFill>
                <a:srgbClr val="D29500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9113" y="0"/>
            <a:ext cx="11414665" cy="458856"/>
          </a:xfrm>
          <a:prstGeom prst="rect">
            <a:avLst/>
          </a:prstGeom>
        </p:spPr>
        <p:txBody>
          <a:bodyPr wrap="square" lIns="103897" tIns="51949" rIns="103897" bIns="51949">
            <a:spAutoFit/>
          </a:bodyPr>
          <a:lstStyle/>
          <a:p>
            <a:pPr algn="ctr" defTabSz="1038977">
              <a:defRPr/>
            </a:pPr>
            <a:r>
              <a:rPr lang="ru-RU" sz="2300" b="1" kern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Создание условий развития </a:t>
            </a:r>
            <a:r>
              <a:rPr lang="ru-RU" sz="2300" b="1" kern="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ППМС сопровождения в Новосибирской области</a:t>
            </a:r>
            <a:endParaRPr lang="ru-RU" sz="2300" b="1" kern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70526" y="776311"/>
            <a:ext cx="5987673" cy="38795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03897" tIns="51949" rIns="103897" bIns="51949" rtlCol="0" anchor="ctr"/>
          <a:lstStyle/>
          <a:p>
            <a:pPr marL="301231" indent="-301231" algn="ctr" defTabSz="1038977">
              <a:defRPr/>
            </a:pPr>
            <a:r>
              <a:rPr lang="ru-RU" sz="1600" kern="0" dirty="0">
                <a:solidFill>
                  <a:prstClr val="black"/>
                </a:solidFill>
                <a:latin typeface="Calibri"/>
              </a:rPr>
              <a:t>Нормативный ресурс регионального уровня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5356" y="2340339"/>
            <a:ext cx="11624031" cy="4596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Концепция развития системы ранней помощи в Новосибирской области на период до 2020 года от 14.12.2016 № 458-рп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5359" y="1272932"/>
            <a:ext cx="11624029" cy="4437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Государственная программа «Развитие </a:t>
            </a:r>
            <a:r>
              <a:rPr lang="ru-RU" sz="1600" dirty="0">
                <a:solidFill>
                  <a:schemeClr val="tx1"/>
                </a:solidFill>
              </a:rPr>
              <a:t>образования, создание условий для социализации детей и учащейся молодежи в Новосибирской </a:t>
            </a:r>
            <a:r>
              <a:rPr lang="ru-RU" sz="1600" dirty="0" smtClean="0">
                <a:solidFill>
                  <a:schemeClr val="tx1"/>
                </a:solidFill>
              </a:rPr>
              <a:t>области»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357" y="1733254"/>
            <a:ext cx="11624032" cy="5904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Концепция развития психологической службы в системе образования Новосибирской области на период до 2025 года от 26.09.2017 № 379-рп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5357" y="2800017"/>
            <a:ext cx="11624030" cy="4762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Концепция развития инклюзивного образования  в Новосибирской области на период до 2020 года от 19.04.2016 г. № 103-рп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5357" y="3276283"/>
            <a:ext cx="11624030" cy="6695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Постановление Правительства РФ </a:t>
            </a:r>
            <a:r>
              <a:rPr lang="ru-RU" sz="1600" dirty="0">
                <a:solidFill>
                  <a:srgbClr val="FF0000"/>
                </a:solidFill>
              </a:rPr>
              <a:t>от 01.12.2015 N 1297 </a:t>
            </a:r>
            <a:r>
              <a:rPr lang="ru-RU" sz="1600" dirty="0">
                <a:solidFill>
                  <a:schemeClr val="tx1"/>
                </a:solidFill>
              </a:rPr>
              <a:t>"Об утверждении государственной программы Российской Федерации "Доступная </a:t>
            </a:r>
            <a:r>
              <a:rPr lang="ru-RU" sz="1600" dirty="0" smtClean="0">
                <a:solidFill>
                  <a:schemeClr val="tx1"/>
                </a:solidFill>
              </a:rPr>
              <a:t>среда"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5358" y="4422116"/>
            <a:ext cx="11624030" cy="22794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2,0 </a:t>
            </a:r>
            <a:r>
              <a:rPr lang="ru-RU" sz="1600" dirty="0">
                <a:solidFill>
                  <a:schemeClr val="tx1"/>
                </a:solidFill>
              </a:rPr>
              <a:t>- в классах, осуществляющих обучение детей с ОВЗ и детей-инвалидов </a:t>
            </a:r>
            <a:r>
              <a:rPr lang="ru-RU" sz="1600" dirty="0" smtClean="0">
                <a:solidFill>
                  <a:schemeClr val="tx1"/>
                </a:solidFill>
              </a:rPr>
              <a:t>инклюзивно;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1,18 </a:t>
            </a:r>
            <a:r>
              <a:rPr lang="ru-RU" sz="1600" dirty="0">
                <a:solidFill>
                  <a:schemeClr val="tx1"/>
                </a:solidFill>
              </a:rPr>
              <a:t>– в образовательных организациях, осуществляющих обучение детей с ОВЗ и детей-инвалидов в условиях инклюзивного образования;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4,84 </a:t>
            </a:r>
            <a:r>
              <a:rPr lang="ru-RU" sz="1600" dirty="0">
                <a:solidFill>
                  <a:schemeClr val="tx1"/>
                </a:solidFill>
              </a:rPr>
              <a:t>- в образовательных организаций, обучающих детей с РАС, нуждающихся в индивидуальном </a:t>
            </a:r>
            <a:r>
              <a:rPr lang="ru-RU" sz="1600" dirty="0" err="1">
                <a:solidFill>
                  <a:schemeClr val="tx1"/>
                </a:solidFill>
              </a:rPr>
              <a:t>тьюторском</a:t>
            </a:r>
            <a:r>
              <a:rPr lang="ru-RU" sz="1600" dirty="0">
                <a:solidFill>
                  <a:schemeClr val="tx1"/>
                </a:solidFill>
              </a:rPr>
              <a:t> сопровождении по очной форме обучения </a:t>
            </a:r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1,64 </a:t>
            </a:r>
            <a:r>
              <a:rPr lang="ru-RU" sz="1600" dirty="0">
                <a:solidFill>
                  <a:schemeClr val="tx1"/>
                </a:solidFill>
              </a:rPr>
              <a:t>- в образовательных организаций, обучающих детей с РАС по очно-заочной форме обучения; 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1,8 </a:t>
            </a:r>
            <a:r>
              <a:rPr lang="ru-RU" sz="1600" dirty="0">
                <a:solidFill>
                  <a:schemeClr val="tx1"/>
                </a:solidFill>
              </a:rPr>
              <a:t>-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в группах комбинированной направленности дошкольных образовательных организаций, реализующих совместное образование здоровых детей и детей с ОВЗ.</a:t>
            </a: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356" y="3945850"/>
            <a:ext cx="11624031" cy="476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prstClr val="black"/>
                </a:solidFill>
              </a:rPr>
              <a:t>Дополнительные коэффициенты к ФОТ организаций, обучающих детей с ОВЗ</a:t>
            </a:r>
          </a:p>
        </p:txBody>
      </p:sp>
    </p:spTree>
    <p:extLst>
      <p:ext uri="{BB962C8B-B14F-4D97-AF65-F5344CB8AC3E}">
        <p14:creationId xmlns:p14="http://schemas.microsoft.com/office/powerpoint/2010/main" val="256656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07867" y="404664"/>
            <a:ext cx="8951148" cy="520411"/>
          </a:xfrm>
          <a:prstGeom prst="rect">
            <a:avLst/>
          </a:prstGeom>
        </p:spPr>
        <p:txBody>
          <a:bodyPr wrap="square" lIns="103897" tIns="51949" rIns="103897" bIns="51949">
            <a:spAutoFit/>
          </a:bodyPr>
          <a:lstStyle/>
          <a:p>
            <a:pPr algn="ctr" defTabSz="1038977">
              <a:defRPr/>
            </a:pPr>
            <a:r>
              <a:rPr lang="ru-RU" sz="2700" b="1" kern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Условия развития кадрового потенциала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25313936"/>
              </p:ext>
            </p:extLst>
          </p:nvPr>
        </p:nvGraphicFramePr>
        <p:xfrm>
          <a:off x="2019239" y="899740"/>
          <a:ext cx="9748776" cy="2241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63786383"/>
              </p:ext>
            </p:extLst>
          </p:nvPr>
        </p:nvGraphicFramePr>
        <p:xfrm>
          <a:off x="335361" y="2818626"/>
          <a:ext cx="7746000" cy="403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64074194"/>
              </p:ext>
            </p:extLst>
          </p:nvPr>
        </p:nvGraphicFramePr>
        <p:xfrm>
          <a:off x="8134380" y="3068963"/>
          <a:ext cx="3873989" cy="3610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7E0780-8D02-46F9-990B-D96EA62E9584}"/>
              </a:ext>
            </a:extLst>
          </p:cNvPr>
          <p:cNvSpPr txBox="1"/>
          <p:nvPr/>
        </p:nvSpPr>
        <p:spPr>
          <a:xfrm rot="1642314">
            <a:off x="8293870" y="3661566"/>
            <a:ext cx="4137281" cy="1931915"/>
          </a:xfrm>
          <a:prstGeom prst="rect">
            <a:avLst/>
          </a:prstGeom>
          <a:noFill/>
        </p:spPr>
        <p:txBody>
          <a:bodyPr wrap="square" lIns="103897" tIns="51949" rIns="103897" bIns="51949" rtlCol="0">
            <a:prstTxWarp prst="textArchUp">
              <a:avLst/>
            </a:prstTxWarp>
            <a:spAutoFit/>
          </a:bodyPr>
          <a:lstStyle/>
          <a:p>
            <a:r>
              <a:rPr lang="ru-RU" sz="2300" b="1" dirty="0">
                <a:solidFill>
                  <a:srgbClr val="C00000"/>
                </a:solidFill>
              </a:rPr>
              <a:t>Ежегодные региональные этапы </a:t>
            </a:r>
          </a:p>
          <a:p>
            <a:r>
              <a:rPr lang="ru-RU" sz="2300" b="1" dirty="0">
                <a:solidFill>
                  <a:srgbClr val="C00000"/>
                </a:solidFill>
              </a:rPr>
              <a:t>всероссийских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9309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14978" y="4934607"/>
            <a:ext cx="3335284" cy="1191557"/>
          </a:xfrm>
        </p:spPr>
        <p:txBody>
          <a:bodyPr>
            <a:normAutofit/>
          </a:bodyPr>
          <a:lstStyle/>
          <a:p>
            <a:r>
              <a:rPr lang="en-US" sz="1900" dirty="0">
                <a:hlinkClick r:id="rId2"/>
              </a:rPr>
              <a:t>http://concord.websib.ru/?</a:t>
            </a:r>
            <a:r>
              <a:rPr lang="en-US" sz="1900" dirty="0" smtClean="0">
                <a:hlinkClick r:id="rId2"/>
              </a:rPr>
              <a:t>page_id=13666</a:t>
            </a:r>
            <a:endParaRPr lang="ru-RU" sz="1900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79" y="91090"/>
            <a:ext cx="8128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81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1798441" y="960126"/>
            <a:ext cx="8041499" cy="5489649"/>
            <a:chOff x="1798441" y="960126"/>
            <a:chExt cx="8041498" cy="548964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32996" y="3950297"/>
              <a:ext cx="3606943" cy="24015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9152" y="960126"/>
              <a:ext cx="3639858" cy="24265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1" r="6467"/>
            <a:stretch/>
          </p:blipFill>
          <p:spPr>
            <a:xfrm flipH="1">
              <a:off x="6242513" y="976455"/>
              <a:ext cx="3554630" cy="24189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" r="543" b="2412"/>
            <a:stretch/>
          </p:blipFill>
          <p:spPr>
            <a:xfrm>
              <a:off x="1798441" y="4050341"/>
              <a:ext cx="3564772" cy="23994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7" name="Заголовок 1"/>
          <p:cNvSpPr txBox="1">
            <a:spLocks/>
          </p:cNvSpPr>
          <p:nvPr/>
        </p:nvSpPr>
        <p:spPr>
          <a:xfrm>
            <a:off x="1505127" y="0"/>
            <a:ext cx="9796216" cy="1141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4B92"/>
                </a:solidFill>
                <a:effectLst>
                  <a:glow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Научно-методическая поддержка педагогических коллективов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114B92"/>
              </a:solidFill>
              <a:effectLst>
                <a:glow>
                  <a:schemeClr val="bg1">
                    <a:alpha val="40000"/>
                  </a:schemeClr>
                </a:glow>
              </a:effectLst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61266" y="2955204"/>
            <a:ext cx="4278079" cy="896650"/>
            <a:chOff x="3111" y="141964"/>
            <a:chExt cx="6371537" cy="8966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111" y="141964"/>
              <a:ext cx="6371537" cy="896650"/>
            </a:xfrm>
            <a:prstGeom prst="roundRect">
              <a:avLst/>
            </a:prstGeom>
            <a:ln w="38100"/>
            <a:sp3d>
              <a:bevelT prst="relaxedInset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46881" y="185735"/>
              <a:ext cx="6283995" cy="8091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9060" tIns="49530" rIns="99060" bIns="49530" numCol="1" spcCol="1270" anchor="ctr" anchorCtr="0"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ru-RU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Новосибирский институт повышения квалификации и переподготовки работников образования</a:t>
              </a:r>
              <a:endParaRPr lang="ru-RU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28602" y="5912363"/>
            <a:ext cx="4392385" cy="896650"/>
            <a:chOff x="3111" y="141964"/>
            <a:chExt cx="6371537" cy="8966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3111" y="141964"/>
              <a:ext cx="6371537" cy="896650"/>
            </a:xfrm>
            <a:prstGeom prst="roundRect">
              <a:avLst/>
            </a:prstGeom>
            <a:ln w="38100"/>
            <a:sp3d>
              <a:bevelT prst="relaxedInset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46881" y="185735"/>
              <a:ext cx="6283995" cy="8091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9060" tIns="49530" rIns="99060" bIns="49530" numCol="1" spcCol="1270" anchor="ctr" anchorCtr="0"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ru-RU" sz="20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Новосибирский государственный педагогический университет</a:t>
              </a:r>
              <a:endParaRPr lang="ru-RU" sz="2000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609113" y="2987861"/>
            <a:ext cx="4517571" cy="896650"/>
            <a:chOff x="3111" y="141964"/>
            <a:chExt cx="6371537" cy="8966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3111" y="141964"/>
              <a:ext cx="6371537" cy="896650"/>
            </a:xfrm>
            <a:prstGeom prst="roundRect">
              <a:avLst/>
            </a:prstGeom>
            <a:ln w="38100"/>
            <a:sp3d>
              <a:bevelT prst="relaxedInset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46881" y="185735"/>
              <a:ext cx="6283995" cy="8091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9060" tIns="49530" rIns="99060" bIns="49530" numCol="1" spcCol="1270" anchor="ctr" anchorCtr="0"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ru-RU" sz="20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Областной центр диагностики и консультирования</a:t>
              </a:r>
              <a:endParaRPr lang="ru-RU" sz="2000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576457" y="5992325"/>
            <a:ext cx="4550228" cy="751378"/>
            <a:chOff x="3111" y="141964"/>
            <a:chExt cx="6371537" cy="8966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3111" y="141964"/>
              <a:ext cx="6371537" cy="896650"/>
            </a:xfrm>
            <a:prstGeom prst="roundRect">
              <a:avLst/>
            </a:prstGeom>
            <a:ln w="38100"/>
            <a:sp3d>
              <a:bevelT prst="relaxedInset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140298" y="185735"/>
              <a:ext cx="6190579" cy="8091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9060" tIns="49530" rIns="99060" bIns="49530" numCol="1" spcCol="1270" anchor="ctr" anchorCtr="0"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ru-RU" sz="20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Муниципальные </a:t>
              </a:r>
              <a:r>
                <a:rPr lang="ru-RU" sz="2000" b="1" dirty="0" err="1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ППМС-центры</a:t>
              </a:r>
              <a:endParaRPr lang="ru-RU" sz="2000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hen.volkpb.edusite.ru/images/p19_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4" y="0"/>
            <a:ext cx="4895806" cy="663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Public\Pictures\Sample Pictures\Деньги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20" y="2216211"/>
            <a:ext cx="6643688" cy="442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63" y="119743"/>
            <a:ext cx="4660681" cy="386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596167904"/>
              </p:ext>
            </p:extLst>
          </p:nvPr>
        </p:nvGraphicFramePr>
        <p:xfrm>
          <a:off x="767444" y="1122276"/>
          <a:ext cx="11168743" cy="5452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Овал 27"/>
          <p:cNvSpPr/>
          <p:nvPr/>
        </p:nvSpPr>
        <p:spPr>
          <a:xfrm>
            <a:off x="953913" y="1444168"/>
            <a:ext cx="777875" cy="796143"/>
          </a:xfrm>
          <a:prstGeom prst="ellipse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163885" y="93882"/>
            <a:ext cx="9617539" cy="1141960"/>
          </a:xfrm>
        </p:spPr>
        <p:txBody>
          <a:bodyPr>
            <a:noAutofit/>
          </a:bodyPr>
          <a:lstStyle/>
          <a:p>
            <a:r>
              <a:rPr lang="ru-RU" sz="3500" dirty="0" smtClean="0">
                <a:solidFill>
                  <a:srgbClr val="114B92"/>
                </a:solidFill>
                <a:effectLst>
                  <a:glow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Профессиональные конкурсы</a:t>
            </a:r>
            <a:endParaRPr lang="ru-RU" sz="3500" dirty="0">
              <a:solidFill>
                <a:srgbClr val="114B92"/>
              </a:solidFill>
              <a:effectLst>
                <a:glow>
                  <a:schemeClr val="bg1">
                    <a:alpha val="40000"/>
                  </a:schemeClr>
                </a:glow>
              </a:effectLst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656277" y="3113942"/>
            <a:ext cx="777875" cy="796143"/>
          </a:xfrm>
          <a:prstGeom prst="ellipse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Овал 9"/>
          <p:cNvSpPr/>
          <p:nvPr/>
        </p:nvSpPr>
        <p:spPr>
          <a:xfrm>
            <a:off x="1285216" y="2265803"/>
            <a:ext cx="777875" cy="796143"/>
          </a:xfrm>
          <a:prstGeom prst="ellipse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Овал 14"/>
          <p:cNvSpPr/>
          <p:nvPr/>
        </p:nvSpPr>
        <p:spPr>
          <a:xfrm>
            <a:off x="1656277" y="3975330"/>
            <a:ext cx="777875" cy="796143"/>
          </a:xfrm>
          <a:prstGeom prst="ellipse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Овал 16"/>
          <p:cNvSpPr/>
          <p:nvPr/>
        </p:nvSpPr>
        <p:spPr>
          <a:xfrm>
            <a:off x="1510503" y="4836724"/>
            <a:ext cx="777875" cy="796143"/>
          </a:xfrm>
          <a:prstGeom prst="ellipse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Овал 17"/>
          <p:cNvSpPr/>
          <p:nvPr/>
        </p:nvSpPr>
        <p:spPr>
          <a:xfrm>
            <a:off x="980416" y="5711367"/>
            <a:ext cx="777875" cy="796143"/>
          </a:xfrm>
          <a:prstGeom prst="ellipse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8738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9DBFD0A-7CF4-4A59-BE5B-A6E7572AD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graphicEl>
                                              <a:dgm id="{69DBFD0A-7CF4-4A59-BE5B-A6E7572AD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graphicEl>
                                              <a:dgm id="{69DBFD0A-7CF4-4A59-BE5B-A6E7572AD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>
                                            <p:graphicEl>
                                              <a:dgm id="{69DBFD0A-7CF4-4A59-BE5B-A6E7572AD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9DBFD0A-7CF4-4A59-BE5B-A6E7572AD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89E6CC3-FBD0-4190-8EB8-2B923EAE8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graphicEl>
                                              <a:dgm id="{A89E6CC3-FBD0-4190-8EB8-2B923EAE82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graphicEl>
                                              <a:dgm id="{A89E6CC3-FBD0-4190-8EB8-2B923EAE8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graphicEl>
                                              <a:dgm id="{A89E6CC3-FBD0-4190-8EB8-2B923EAE8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89E6CC3-FBD0-4190-8EB8-2B923EAE8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02B94EE-C710-47ED-A413-C75158AED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graphicEl>
                                              <a:dgm id="{B02B94EE-C710-47ED-A413-C75158AED4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graphicEl>
                                              <a:dgm id="{B02B94EE-C710-47ED-A413-C75158AED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>
                                            <p:graphicEl>
                                              <a:dgm id="{B02B94EE-C710-47ED-A413-C75158AED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02B94EE-C710-47ED-A413-C75158AED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88CE295-55AD-4619-A270-5E21CE47E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>
                                            <p:graphicEl>
                                              <a:dgm id="{488CE295-55AD-4619-A270-5E21CE47EA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graphicEl>
                                              <a:dgm id="{488CE295-55AD-4619-A270-5E21CE47E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6">
                                            <p:graphicEl>
                                              <a:dgm id="{488CE295-55AD-4619-A270-5E21CE47E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88CE295-55AD-4619-A270-5E21CE47E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2C802DC-C72E-404F-9CFB-8B64D665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graphicEl>
                                              <a:dgm id="{A2C802DC-C72E-404F-9CFB-8B64D6652F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graphicEl>
                                              <a:dgm id="{A2C802DC-C72E-404F-9CFB-8B64D665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6">
                                            <p:graphicEl>
                                              <a:dgm id="{A2C802DC-C72E-404F-9CFB-8B64D665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2C802DC-C72E-404F-9CFB-8B64D665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6849227-A32A-4CCF-9F49-1F1CC41BE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>
                                            <p:graphicEl>
                                              <a:dgm id="{86849227-A32A-4CCF-9F49-1F1CC41BE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graphicEl>
                                              <a:dgm id="{86849227-A32A-4CCF-9F49-1F1CC41BE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6">
                                            <p:graphicEl>
                                              <a:dgm id="{86849227-A32A-4CCF-9F49-1F1CC41BE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6849227-A32A-4CCF-9F49-1F1CC41BE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3B2CB33-2DE5-4830-9917-526F63DA5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>
                                            <p:graphicEl>
                                              <a:dgm id="{C3B2CB33-2DE5-4830-9917-526F63DA52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>
                                            <p:graphicEl>
                                              <a:dgm id="{C3B2CB33-2DE5-4830-9917-526F63DA5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6">
                                            <p:graphicEl>
                                              <a:dgm id="{C3B2CB33-2DE5-4830-9917-526F63DA5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3B2CB33-2DE5-4830-9917-526F63DA5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AC40674-94D9-4FE9-A49E-17B211D2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>
                                            <p:graphicEl>
                                              <a:dgm id="{1AC40674-94D9-4FE9-A49E-17B211D26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>
                                            <p:graphicEl>
                                              <a:dgm id="{1AC40674-94D9-4FE9-A49E-17B211D2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6">
                                            <p:graphicEl>
                                              <a:dgm id="{1AC40674-94D9-4FE9-A49E-17B211D2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AC40674-94D9-4FE9-A49E-17B211D2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F4CC9F0-2CE9-43B3-B903-BCBAD9258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>
                                            <p:graphicEl>
                                              <a:dgm id="{9F4CC9F0-2CE9-43B3-B903-BCBAD92588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>
                                            <p:graphicEl>
                                              <a:dgm id="{9F4CC9F0-2CE9-43B3-B903-BCBAD9258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16">
                                            <p:graphicEl>
                                              <a:dgm id="{9F4CC9F0-2CE9-43B3-B903-BCBAD9258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F4CC9F0-2CE9-43B3-B903-BCBAD9258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A2B2E44-0451-419A-BAD2-2C3F71AE6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>
                                            <p:graphicEl>
                                              <a:dgm id="{1A2B2E44-0451-419A-BAD2-2C3F71AE60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>
                                            <p:graphicEl>
                                              <a:dgm id="{1A2B2E44-0451-419A-BAD2-2C3F71AE6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16">
                                            <p:graphicEl>
                                              <a:dgm id="{1A2B2E44-0451-419A-BAD2-2C3F71AE6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A2B2E44-0451-419A-BAD2-2C3F71AE6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9071163-2AAC-447C-A98C-4A839DC92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>
                                            <p:graphicEl>
                                              <a:dgm id="{B9071163-2AAC-447C-A98C-4A839DC92A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>
                                            <p:graphicEl>
                                              <a:dgm id="{B9071163-2AAC-447C-A98C-4A839DC92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16">
                                            <p:graphicEl>
                                              <a:dgm id="{B9071163-2AAC-447C-A98C-4A839DC92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9071163-2AAC-447C-A98C-4A839DC92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D5F90CA-726E-465A-864D-12747B45E4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6">
                                            <p:graphicEl>
                                              <a:dgm id="{BD5F90CA-726E-465A-864D-12747B45E4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>
                                            <p:graphicEl>
                                              <a:dgm id="{BD5F90CA-726E-465A-864D-12747B45E4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decel="100000" fill="hold"/>
                                        <p:tgtEl>
                                          <p:spTgt spid="16">
                                            <p:graphicEl>
                                              <a:dgm id="{BD5F90CA-726E-465A-864D-12747B45E4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D5F90CA-726E-465A-864D-12747B45E4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F956B85-40E0-4720-BA07-E7A4B091B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6">
                                            <p:graphicEl>
                                              <a:dgm id="{CF956B85-40E0-4720-BA07-E7A4B091B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6">
                                            <p:graphicEl>
                                              <a:dgm id="{CF956B85-40E0-4720-BA07-E7A4B091B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16">
                                            <p:graphicEl>
                                              <a:dgm id="{CF956B85-40E0-4720-BA07-E7A4B091B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F956B85-40E0-4720-BA07-E7A4B091B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8192" y="5092262"/>
            <a:ext cx="5288091" cy="676714"/>
          </a:xfrm>
        </p:spPr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http://concord.websib.ru/?</a:t>
            </a:r>
            <a:r>
              <a:rPr lang="en-US" sz="1800" dirty="0" smtClean="0">
                <a:hlinkClick r:id="rId2"/>
              </a:rPr>
              <a:t>page_id=13281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11329" r="17737" b="50121"/>
          <a:stretch/>
        </p:blipFill>
        <p:spPr bwMode="auto">
          <a:xfrm>
            <a:off x="173421" y="914400"/>
            <a:ext cx="10979853" cy="389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9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8424554" y="6077607"/>
            <a:ext cx="3462647" cy="417785"/>
          </a:xfrm>
        </p:spPr>
        <p:txBody>
          <a:bodyPr>
            <a:normAutofit/>
          </a:bodyPr>
          <a:lstStyle/>
          <a:p>
            <a:r>
              <a:rPr lang="en-US" altLang="ru-RU" sz="1200" dirty="0">
                <a:hlinkClick r:id="rId2"/>
              </a:rPr>
              <a:t>http://concord.websib.ru/?</a:t>
            </a:r>
            <a:r>
              <a:rPr lang="en-US" altLang="ru-RU" sz="1200" dirty="0" smtClean="0">
                <a:hlinkClick r:id="rId2"/>
              </a:rPr>
              <a:t>page_id=7962</a:t>
            </a:r>
            <a:r>
              <a:rPr lang="ru-RU" altLang="ru-RU" sz="1200" dirty="0" smtClean="0"/>
              <a:t> </a:t>
            </a:r>
          </a:p>
        </p:txBody>
      </p:sp>
      <p:sp>
        <p:nvSpPr>
          <p:cNvPr id="44035" name="Текст 2"/>
          <p:cNvSpPr>
            <a:spLocks noGrp="1"/>
          </p:cNvSpPr>
          <p:nvPr>
            <p:ph type="body" idx="1"/>
          </p:nvPr>
        </p:nvSpPr>
        <p:spPr>
          <a:xfrm>
            <a:off x="1598085" y="4260851"/>
            <a:ext cx="7266516" cy="1149349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17973" r="18441" b="32890"/>
          <a:stretch/>
        </p:blipFill>
        <p:spPr bwMode="auto">
          <a:xfrm>
            <a:off x="140359" y="96254"/>
            <a:ext cx="8688331" cy="568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78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8192" y="5092262"/>
            <a:ext cx="5288091" cy="676714"/>
          </a:xfrm>
        </p:spPr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http://concord.websib.ru/?</a:t>
            </a:r>
            <a:r>
              <a:rPr lang="en-US" sz="1800" dirty="0" smtClean="0">
                <a:hlinkClick r:id="rId2"/>
              </a:rPr>
              <a:t>page_id=13281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3" t="29028" r="18512" b="35486"/>
          <a:stretch/>
        </p:blipFill>
        <p:spPr bwMode="auto">
          <a:xfrm>
            <a:off x="297338" y="331075"/>
            <a:ext cx="11240946" cy="428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3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/>
          </p:cNvPr>
          <p:cNvSpPr txBox="1">
            <a:spLocks/>
          </p:cNvSpPr>
          <p:nvPr/>
        </p:nvSpPr>
        <p:spPr>
          <a:xfrm>
            <a:off x="838201" y="290513"/>
            <a:ext cx="9399588" cy="792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Сохраняем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 традиции, 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развиваем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 потенциал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Прямоугольник 8">
            <a:extLst/>
          </p:cNvPr>
          <p:cNvSpPr/>
          <p:nvPr/>
        </p:nvSpPr>
        <p:spPr>
          <a:xfrm>
            <a:off x="936626" y="1049340"/>
            <a:ext cx="10417175" cy="46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4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7" y="382590"/>
            <a:ext cx="7334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Группа 11"/>
          <p:cNvGrpSpPr>
            <a:grpSpLocks/>
          </p:cNvGrpSpPr>
          <p:nvPr/>
        </p:nvGrpSpPr>
        <p:grpSpPr bwMode="auto">
          <a:xfrm>
            <a:off x="304800" y="1095375"/>
            <a:ext cx="3810000" cy="5594350"/>
            <a:chOff x="4419600" y="1009641"/>
            <a:chExt cx="3810000" cy="5594359"/>
          </a:xfrm>
        </p:grpSpPr>
        <p:pic>
          <p:nvPicPr>
            <p:cNvPr id="5135" name="Picture 3" descr="C:\Users\1\Desktop\профориентир\2-300x20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3962400"/>
              <a:ext cx="3810000" cy="2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4" descr="C:\Users\1\Desktop\профориентир\education-connection-concept_23-2147508028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3" b="7692"/>
            <a:stretch>
              <a:fillRect/>
            </a:stretch>
          </p:blipFill>
          <p:spPr bwMode="auto">
            <a:xfrm>
              <a:off x="5117750" y="1009641"/>
              <a:ext cx="2642299" cy="21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Скругленная прямоугольная выноска 15"/>
            <p:cNvSpPr/>
            <p:nvPr/>
          </p:nvSpPr>
          <p:spPr>
            <a:xfrm>
              <a:off x="6934200" y="3241670"/>
              <a:ext cx="1143000" cy="720726"/>
            </a:xfrm>
            <a:prstGeom prst="wedgeRoundRectCallout">
              <a:avLst>
                <a:gd name="adj1" fmla="val 3267"/>
                <a:gd name="adj2" fmla="val 68038"/>
                <a:gd name="adj3" fmla="val 16667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/>
                <a:t>МОГУ</a:t>
              </a:r>
            </a:p>
          </p:txBody>
        </p:sp>
        <p:sp>
          <p:nvSpPr>
            <p:cNvPr id="17" name="Выноска-облако 16"/>
            <p:cNvSpPr/>
            <p:nvPr/>
          </p:nvSpPr>
          <p:spPr>
            <a:xfrm>
              <a:off x="4800600" y="3047994"/>
              <a:ext cx="1295400" cy="720726"/>
            </a:xfrm>
            <a:prstGeom prst="cloudCallout">
              <a:avLst>
                <a:gd name="adj1" fmla="val 11391"/>
                <a:gd name="adj2" fmla="val 105149"/>
              </a:avLst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/>
                <a:t>ХОЧУ   </a:t>
              </a:r>
              <a:endParaRPr lang="ru-RU" b="1" dirty="0"/>
            </a:p>
          </p:txBody>
        </p:sp>
        <p:sp>
          <p:nvSpPr>
            <p:cNvPr id="18" name="Овальная выноска 17"/>
            <p:cNvSpPr/>
            <p:nvPr/>
          </p:nvSpPr>
          <p:spPr>
            <a:xfrm>
              <a:off x="5791200" y="3200395"/>
              <a:ext cx="1295400" cy="720726"/>
            </a:xfrm>
            <a:prstGeom prst="wedgeEllipseCallout">
              <a:avLst>
                <a:gd name="adj1" fmla="val 24"/>
                <a:gd name="adj2" fmla="val 73873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/>
                <a:t>НАДО    </a:t>
              </a:r>
              <a:endParaRPr lang="ru-RU" b="1" dirty="0"/>
            </a:p>
          </p:txBody>
        </p:sp>
      </p:grpSp>
      <p:pic>
        <p:nvPicPr>
          <p:cNvPr id="5126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1301752"/>
            <a:ext cx="92392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Прямоугольник 1"/>
          <p:cNvSpPr>
            <a:spLocks noChangeArrowheads="1"/>
          </p:cNvSpPr>
          <p:nvPr/>
        </p:nvSpPr>
        <p:spPr bwMode="auto">
          <a:xfrm>
            <a:off x="6919914" y="1373189"/>
            <a:ext cx="4975225" cy="92333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C3C3C"/>
                </a:solidFill>
                <a:latin typeface="Franklin Gothic Book" pitchFamily="34" charset="0"/>
              </a:rPr>
              <a:t>Концепция развития </a:t>
            </a:r>
            <a:r>
              <a:rPr lang="ru-RU" altLang="ru-RU" sz="1800" b="1">
                <a:solidFill>
                  <a:srgbClr val="3C3C3C"/>
                </a:solidFill>
                <a:latin typeface="Franklin Gothic Book" pitchFamily="34" charset="0"/>
              </a:rPr>
              <a:t>инклюзивного образования</a:t>
            </a:r>
            <a:r>
              <a:rPr lang="ru-RU" altLang="ru-RU" sz="1600">
                <a:latin typeface="Franklin Gothic Book" pitchFamily="34" charset="0"/>
              </a:rPr>
              <a:t/>
            </a:r>
            <a:br>
              <a:rPr lang="ru-RU" altLang="ru-RU" sz="1600">
                <a:latin typeface="Franklin Gothic Book" pitchFamily="34" charset="0"/>
              </a:rPr>
            </a:br>
            <a:r>
              <a:rPr lang="ru-RU" altLang="ru-RU" sz="1600">
                <a:latin typeface="Franklin Gothic Book" pitchFamily="34" charset="0"/>
              </a:rPr>
              <a:t>Концепция развития </a:t>
            </a:r>
            <a:r>
              <a:rPr lang="ru-RU" altLang="ru-RU" sz="1800" b="1">
                <a:latin typeface="Franklin Gothic Book" pitchFamily="34" charset="0"/>
              </a:rPr>
              <a:t>ранней помощи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>
                <a:latin typeface="Franklin Gothic Book" pitchFamily="34" charset="0"/>
              </a:rPr>
              <a:t>Концепция развития </a:t>
            </a:r>
            <a:r>
              <a:rPr lang="ru-RU" altLang="ru-RU" sz="1800" b="1">
                <a:latin typeface="Franklin Gothic Book" pitchFamily="34" charset="0"/>
              </a:rPr>
              <a:t>психологической службы</a:t>
            </a:r>
          </a:p>
        </p:txBody>
      </p:sp>
      <p:sp>
        <p:nvSpPr>
          <p:cNvPr id="35" name="Полилиния 34"/>
          <p:cNvSpPr/>
          <p:nvPr/>
        </p:nvSpPr>
        <p:spPr bwMode="auto">
          <a:xfrm>
            <a:off x="5697538" y="2376490"/>
            <a:ext cx="1174751" cy="909637"/>
          </a:xfrm>
          <a:custGeom>
            <a:avLst/>
            <a:gdLst>
              <a:gd name="connsiteX0" fmla="*/ 1187355 w 9785444"/>
              <a:gd name="connsiteY0" fmla="*/ 0 h 6823881"/>
              <a:gd name="connsiteX1" fmla="*/ 1801504 w 9785444"/>
              <a:gd name="connsiteY1" fmla="*/ 68239 h 6823881"/>
              <a:gd name="connsiteX2" fmla="*/ 1910686 w 9785444"/>
              <a:gd name="connsiteY2" fmla="*/ 177421 h 6823881"/>
              <a:gd name="connsiteX3" fmla="*/ 2156346 w 9785444"/>
              <a:gd name="connsiteY3" fmla="*/ 122830 h 6823881"/>
              <a:gd name="connsiteX4" fmla="*/ 2947916 w 9785444"/>
              <a:gd name="connsiteY4" fmla="*/ 177421 h 6823881"/>
              <a:gd name="connsiteX5" fmla="*/ 3289110 w 9785444"/>
              <a:gd name="connsiteY5" fmla="*/ 136478 h 6823881"/>
              <a:gd name="connsiteX6" fmla="*/ 3302758 w 9785444"/>
              <a:gd name="connsiteY6" fmla="*/ 259308 h 6823881"/>
              <a:gd name="connsiteX7" fmla="*/ 4408226 w 9785444"/>
              <a:gd name="connsiteY7" fmla="*/ 559558 h 6823881"/>
              <a:gd name="connsiteX8" fmla="*/ 4995080 w 9785444"/>
              <a:gd name="connsiteY8" fmla="*/ 1378424 h 6823881"/>
              <a:gd name="connsiteX9" fmla="*/ 5827594 w 9785444"/>
              <a:gd name="connsiteY9" fmla="*/ 1146412 h 6823881"/>
              <a:gd name="connsiteX10" fmla="*/ 6182435 w 9785444"/>
              <a:gd name="connsiteY10" fmla="*/ 1596788 h 6823881"/>
              <a:gd name="connsiteX11" fmla="*/ 6509982 w 9785444"/>
              <a:gd name="connsiteY11" fmla="*/ 1473958 h 6823881"/>
              <a:gd name="connsiteX12" fmla="*/ 6892119 w 9785444"/>
              <a:gd name="connsiteY12" fmla="*/ 1433015 h 6823881"/>
              <a:gd name="connsiteX13" fmla="*/ 7001301 w 9785444"/>
              <a:gd name="connsiteY13" fmla="*/ 1296537 h 6823881"/>
              <a:gd name="connsiteX14" fmla="*/ 7260609 w 9785444"/>
              <a:gd name="connsiteY14" fmla="*/ 1296537 h 6823881"/>
              <a:gd name="connsiteX15" fmla="*/ 7287904 w 9785444"/>
              <a:gd name="connsiteY15" fmla="*/ 1132764 h 6823881"/>
              <a:gd name="connsiteX16" fmla="*/ 7601803 w 9785444"/>
              <a:gd name="connsiteY16" fmla="*/ 1009934 h 6823881"/>
              <a:gd name="connsiteX17" fmla="*/ 7874758 w 9785444"/>
              <a:gd name="connsiteY17" fmla="*/ 1146412 h 6823881"/>
              <a:gd name="connsiteX18" fmla="*/ 7847462 w 9785444"/>
              <a:gd name="connsiteY18" fmla="*/ 1282890 h 6823881"/>
              <a:gd name="connsiteX19" fmla="*/ 7683689 w 9785444"/>
              <a:gd name="connsiteY19" fmla="*/ 1310185 h 6823881"/>
              <a:gd name="connsiteX20" fmla="*/ 7642746 w 9785444"/>
              <a:gd name="connsiteY20" fmla="*/ 1596788 h 6823881"/>
              <a:gd name="connsiteX21" fmla="*/ 7710985 w 9785444"/>
              <a:gd name="connsiteY21" fmla="*/ 1569493 h 6823881"/>
              <a:gd name="connsiteX22" fmla="*/ 7738280 w 9785444"/>
              <a:gd name="connsiteY22" fmla="*/ 1678675 h 6823881"/>
              <a:gd name="connsiteX23" fmla="*/ 7683689 w 9785444"/>
              <a:gd name="connsiteY23" fmla="*/ 1787857 h 6823881"/>
              <a:gd name="connsiteX24" fmla="*/ 7779223 w 9785444"/>
              <a:gd name="connsiteY24" fmla="*/ 1815152 h 6823881"/>
              <a:gd name="connsiteX25" fmla="*/ 7833815 w 9785444"/>
              <a:gd name="connsiteY25" fmla="*/ 1774209 h 6823881"/>
              <a:gd name="connsiteX26" fmla="*/ 7874758 w 9785444"/>
              <a:gd name="connsiteY26" fmla="*/ 1842448 h 6823881"/>
              <a:gd name="connsiteX27" fmla="*/ 7833815 w 9785444"/>
              <a:gd name="connsiteY27" fmla="*/ 1910687 h 6823881"/>
              <a:gd name="connsiteX28" fmla="*/ 7956644 w 9785444"/>
              <a:gd name="connsiteY28" fmla="*/ 2101755 h 6823881"/>
              <a:gd name="connsiteX29" fmla="*/ 7983940 w 9785444"/>
              <a:gd name="connsiteY29" fmla="*/ 2265528 h 6823881"/>
              <a:gd name="connsiteX30" fmla="*/ 7861110 w 9785444"/>
              <a:gd name="connsiteY30" fmla="*/ 2333767 h 6823881"/>
              <a:gd name="connsiteX31" fmla="*/ 7779223 w 9785444"/>
              <a:gd name="connsiteY31" fmla="*/ 2497540 h 6823881"/>
              <a:gd name="connsiteX32" fmla="*/ 7915701 w 9785444"/>
              <a:gd name="connsiteY32" fmla="*/ 2511188 h 6823881"/>
              <a:gd name="connsiteX33" fmla="*/ 7970292 w 9785444"/>
              <a:gd name="connsiteY33" fmla="*/ 2456597 h 6823881"/>
              <a:gd name="connsiteX34" fmla="*/ 8011235 w 9785444"/>
              <a:gd name="connsiteY34" fmla="*/ 2538484 h 6823881"/>
              <a:gd name="connsiteX35" fmla="*/ 8147713 w 9785444"/>
              <a:gd name="connsiteY35" fmla="*/ 2483893 h 6823881"/>
              <a:gd name="connsiteX36" fmla="*/ 8202304 w 9785444"/>
              <a:gd name="connsiteY36" fmla="*/ 2265528 h 6823881"/>
              <a:gd name="connsiteX37" fmla="*/ 8420668 w 9785444"/>
              <a:gd name="connsiteY37" fmla="*/ 1951630 h 6823881"/>
              <a:gd name="connsiteX38" fmla="*/ 8557146 w 9785444"/>
              <a:gd name="connsiteY38" fmla="*/ 1924334 h 6823881"/>
              <a:gd name="connsiteX39" fmla="*/ 8666328 w 9785444"/>
              <a:gd name="connsiteY39" fmla="*/ 1842448 h 6823881"/>
              <a:gd name="connsiteX40" fmla="*/ 8816453 w 9785444"/>
              <a:gd name="connsiteY40" fmla="*/ 1883391 h 6823881"/>
              <a:gd name="connsiteX41" fmla="*/ 9007522 w 9785444"/>
              <a:gd name="connsiteY41" fmla="*/ 1937982 h 6823881"/>
              <a:gd name="connsiteX42" fmla="*/ 8966579 w 9785444"/>
              <a:gd name="connsiteY42" fmla="*/ 2088108 h 6823881"/>
              <a:gd name="connsiteX43" fmla="*/ 9048465 w 9785444"/>
              <a:gd name="connsiteY43" fmla="*/ 2169994 h 6823881"/>
              <a:gd name="connsiteX44" fmla="*/ 9048465 w 9785444"/>
              <a:gd name="connsiteY44" fmla="*/ 2347415 h 6823881"/>
              <a:gd name="connsiteX45" fmla="*/ 9225886 w 9785444"/>
              <a:gd name="connsiteY45" fmla="*/ 2511188 h 6823881"/>
              <a:gd name="connsiteX46" fmla="*/ 9294125 w 9785444"/>
              <a:gd name="connsiteY46" fmla="*/ 2838734 h 6823881"/>
              <a:gd name="connsiteX47" fmla="*/ 9184943 w 9785444"/>
              <a:gd name="connsiteY47" fmla="*/ 2920621 h 6823881"/>
              <a:gd name="connsiteX48" fmla="*/ 9403307 w 9785444"/>
              <a:gd name="connsiteY48" fmla="*/ 2920621 h 6823881"/>
              <a:gd name="connsiteX49" fmla="*/ 9457898 w 9785444"/>
              <a:gd name="connsiteY49" fmla="*/ 3179928 h 6823881"/>
              <a:gd name="connsiteX50" fmla="*/ 9416955 w 9785444"/>
              <a:gd name="connsiteY50" fmla="*/ 3234519 h 6823881"/>
              <a:gd name="connsiteX51" fmla="*/ 9512489 w 9785444"/>
              <a:gd name="connsiteY51" fmla="*/ 3330054 h 6823881"/>
              <a:gd name="connsiteX52" fmla="*/ 9444250 w 9785444"/>
              <a:gd name="connsiteY52" fmla="*/ 3630305 h 6823881"/>
              <a:gd name="connsiteX53" fmla="*/ 9635319 w 9785444"/>
              <a:gd name="connsiteY53" fmla="*/ 3780430 h 6823881"/>
              <a:gd name="connsiteX54" fmla="*/ 9648967 w 9785444"/>
              <a:gd name="connsiteY54" fmla="*/ 4012442 h 6823881"/>
              <a:gd name="connsiteX55" fmla="*/ 9512489 w 9785444"/>
              <a:gd name="connsiteY55" fmla="*/ 4012442 h 6823881"/>
              <a:gd name="connsiteX56" fmla="*/ 9621671 w 9785444"/>
              <a:gd name="connsiteY56" fmla="*/ 4189863 h 6823881"/>
              <a:gd name="connsiteX57" fmla="*/ 9594376 w 9785444"/>
              <a:gd name="connsiteY57" fmla="*/ 4258102 h 6823881"/>
              <a:gd name="connsiteX58" fmla="*/ 9785444 w 9785444"/>
              <a:gd name="connsiteY58" fmla="*/ 4626591 h 6823881"/>
              <a:gd name="connsiteX59" fmla="*/ 9635319 w 9785444"/>
              <a:gd name="connsiteY59" fmla="*/ 4722125 h 6823881"/>
              <a:gd name="connsiteX60" fmla="*/ 9553432 w 9785444"/>
              <a:gd name="connsiteY60" fmla="*/ 4708478 h 6823881"/>
              <a:gd name="connsiteX61" fmla="*/ 9239534 w 9785444"/>
              <a:gd name="connsiteY61" fmla="*/ 4954137 h 6823881"/>
              <a:gd name="connsiteX62" fmla="*/ 9294125 w 9785444"/>
              <a:gd name="connsiteY62" fmla="*/ 5036024 h 6823881"/>
              <a:gd name="connsiteX63" fmla="*/ 9198591 w 9785444"/>
              <a:gd name="connsiteY63" fmla="*/ 5104263 h 6823881"/>
              <a:gd name="connsiteX64" fmla="*/ 9089409 w 9785444"/>
              <a:gd name="connsiteY64" fmla="*/ 5036024 h 6823881"/>
              <a:gd name="connsiteX65" fmla="*/ 8966579 w 9785444"/>
              <a:gd name="connsiteY65" fmla="*/ 5036024 h 6823881"/>
              <a:gd name="connsiteX66" fmla="*/ 8734567 w 9785444"/>
              <a:gd name="connsiteY66" fmla="*/ 5254388 h 6823881"/>
              <a:gd name="connsiteX67" fmla="*/ 8598089 w 9785444"/>
              <a:gd name="connsiteY67" fmla="*/ 5172502 h 6823881"/>
              <a:gd name="connsiteX68" fmla="*/ 8475259 w 9785444"/>
              <a:gd name="connsiteY68" fmla="*/ 5227093 h 6823881"/>
              <a:gd name="connsiteX69" fmla="*/ 8393373 w 9785444"/>
              <a:gd name="connsiteY69" fmla="*/ 5227093 h 6823881"/>
              <a:gd name="connsiteX70" fmla="*/ 8215952 w 9785444"/>
              <a:gd name="connsiteY70" fmla="*/ 5336275 h 6823881"/>
              <a:gd name="connsiteX71" fmla="*/ 8338782 w 9785444"/>
              <a:gd name="connsiteY71" fmla="*/ 5500048 h 6823881"/>
              <a:gd name="connsiteX72" fmla="*/ 8093122 w 9785444"/>
              <a:gd name="connsiteY72" fmla="*/ 5568287 h 6823881"/>
              <a:gd name="connsiteX73" fmla="*/ 8024883 w 9785444"/>
              <a:gd name="connsiteY73" fmla="*/ 5349922 h 6823881"/>
              <a:gd name="connsiteX74" fmla="*/ 7902053 w 9785444"/>
              <a:gd name="connsiteY74" fmla="*/ 5363570 h 6823881"/>
              <a:gd name="connsiteX75" fmla="*/ 7820167 w 9785444"/>
              <a:gd name="connsiteY75" fmla="*/ 5581934 h 6823881"/>
              <a:gd name="connsiteX76" fmla="*/ 7574507 w 9785444"/>
              <a:gd name="connsiteY76" fmla="*/ 5773003 h 6823881"/>
              <a:gd name="connsiteX77" fmla="*/ 7492620 w 9785444"/>
              <a:gd name="connsiteY77" fmla="*/ 5909481 h 6823881"/>
              <a:gd name="connsiteX78" fmla="*/ 7533564 w 9785444"/>
              <a:gd name="connsiteY78" fmla="*/ 5950424 h 6823881"/>
              <a:gd name="connsiteX79" fmla="*/ 7492620 w 9785444"/>
              <a:gd name="connsiteY79" fmla="*/ 6073254 h 6823881"/>
              <a:gd name="connsiteX80" fmla="*/ 7533564 w 9785444"/>
              <a:gd name="connsiteY80" fmla="*/ 6127845 h 6823881"/>
              <a:gd name="connsiteX81" fmla="*/ 7287904 w 9785444"/>
              <a:gd name="connsiteY81" fmla="*/ 6469039 h 6823881"/>
              <a:gd name="connsiteX82" fmla="*/ 7042244 w 9785444"/>
              <a:gd name="connsiteY82" fmla="*/ 6277970 h 6823881"/>
              <a:gd name="connsiteX83" fmla="*/ 6987653 w 9785444"/>
              <a:gd name="connsiteY83" fmla="*/ 6332561 h 6823881"/>
              <a:gd name="connsiteX84" fmla="*/ 6782937 w 9785444"/>
              <a:gd name="connsiteY84" fmla="*/ 6100549 h 6823881"/>
              <a:gd name="connsiteX85" fmla="*/ 6550925 w 9785444"/>
              <a:gd name="connsiteY85" fmla="*/ 6086902 h 6823881"/>
              <a:gd name="connsiteX86" fmla="*/ 6482686 w 9785444"/>
              <a:gd name="connsiteY86" fmla="*/ 5950424 h 6823881"/>
              <a:gd name="connsiteX87" fmla="*/ 6414447 w 9785444"/>
              <a:gd name="connsiteY87" fmla="*/ 5868537 h 6823881"/>
              <a:gd name="connsiteX88" fmla="*/ 6469038 w 9785444"/>
              <a:gd name="connsiteY88" fmla="*/ 5745708 h 6823881"/>
              <a:gd name="connsiteX89" fmla="*/ 6605516 w 9785444"/>
              <a:gd name="connsiteY89" fmla="*/ 5704764 h 6823881"/>
              <a:gd name="connsiteX90" fmla="*/ 6550925 w 9785444"/>
              <a:gd name="connsiteY90" fmla="*/ 5595582 h 6823881"/>
              <a:gd name="connsiteX91" fmla="*/ 6414447 w 9785444"/>
              <a:gd name="connsiteY91" fmla="*/ 5677469 h 6823881"/>
              <a:gd name="connsiteX92" fmla="*/ 6387152 w 9785444"/>
              <a:gd name="connsiteY92" fmla="*/ 5800299 h 6823881"/>
              <a:gd name="connsiteX93" fmla="*/ 6291617 w 9785444"/>
              <a:gd name="connsiteY93" fmla="*/ 5732060 h 6823881"/>
              <a:gd name="connsiteX94" fmla="*/ 6305265 w 9785444"/>
              <a:gd name="connsiteY94" fmla="*/ 5554639 h 6823881"/>
              <a:gd name="connsiteX95" fmla="*/ 6196083 w 9785444"/>
              <a:gd name="connsiteY95" fmla="*/ 5500048 h 6823881"/>
              <a:gd name="connsiteX96" fmla="*/ 6032310 w 9785444"/>
              <a:gd name="connsiteY96" fmla="*/ 5404514 h 6823881"/>
              <a:gd name="connsiteX97" fmla="*/ 5909480 w 9785444"/>
              <a:gd name="connsiteY97" fmla="*/ 5404514 h 6823881"/>
              <a:gd name="connsiteX98" fmla="*/ 5704764 w 9785444"/>
              <a:gd name="connsiteY98" fmla="*/ 5008728 h 6823881"/>
              <a:gd name="connsiteX99" fmla="*/ 5622877 w 9785444"/>
              <a:gd name="connsiteY99" fmla="*/ 5008728 h 6823881"/>
              <a:gd name="connsiteX100" fmla="*/ 5663820 w 9785444"/>
              <a:gd name="connsiteY100" fmla="*/ 5172502 h 6823881"/>
              <a:gd name="connsiteX101" fmla="*/ 5418161 w 9785444"/>
              <a:gd name="connsiteY101" fmla="*/ 5308979 h 6823881"/>
              <a:gd name="connsiteX102" fmla="*/ 5418161 w 9785444"/>
              <a:gd name="connsiteY102" fmla="*/ 5308979 h 6823881"/>
              <a:gd name="connsiteX103" fmla="*/ 5390865 w 9785444"/>
              <a:gd name="connsiteY103" fmla="*/ 5418161 h 6823881"/>
              <a:gd name="connsiteX104" fmla="*/ 5268035 w 9785444"/>
              <a:gd name="connsiteY104" fmla="*/ 5459105 h 6823881"/>
              <a:gd name="connsiteX105" fmla="*/ 5213444 w 9785444"/>
              <a:gd name="connsiteY105" fmla="*/ 5404514 h 6823881"/>
              <a:gd name="connsiteX106" fmla="*/ 5076967 w 9785444"/>
              <a:gd name="connsiteY106" fmla="*/ 5540991 h 6823881"/>
              <a:gd name="connsiteX107" fmla="*/ 4940489 w 9785444"/>
              <a:gd name="connsiteY107" fmla="*/ 5459105 h 6823881"/>
              <a:gd name="connsiteX108" fmla="*/ 4872250 w 9785444"/>
              <a:gd name="connsiteY108" fmla="*/ 5568287 h 6823881"/>
              <a:gd name="connsiteX109" fmla="*/ 4954137 w 9785444"/>
              <a:gd name="connsiteY109" fmla="*/ 5663821 h 6823881"/>
              <a:gd name="connsiteX110" fmla="*/ 4776716 w 9785444"/>
              <a:gd name="connsiteY110" fmla="*/ 5704764 h 6823881"/>
              <a:gd name="connsiteX111" fmla="*/ 4681182 w 9785444"/>
              <a:gd name="connsiteY111" fmla="*/ 5936776 h 6823881"/>
              <a:gd name="connsiteX112" fmla="*/ 4585647 w 9785444"/>
              <a:gd name="connsiteY112" fmla="*/ 5936776 h 6823881"/>
              <a:gd name="connsiteX113" fmla="*/ 4544704 w 9785444"/>
              <a:gd name="connsiteY113" fmla="*/ 5854890 h 6823881"/>
              <a:gd name="connsiteX114" fmla="*/ 4435522 w 9785444"/>
              <a:gd name="connsiteY114" fmla="*/ 5950424 h 6823881"/>
              <a:gd name="connsiteX115" fmla="*/ 4435522 w 9785444"/>
              <a:gd name="connsiteY115" fmla="*/ 6114197 h 6823881"/>
              <a:gd name="connsiteX116" fmla="*/ 4285397 w 9785444"/>
              <a:gd name="connsiteY116" fmla="*/ 6155140 h 6823881"/>
              <a:gd name="connsiteX117" fmla="*/ 4121623 w 9785444"/>
              <a:gd name="connsiteY117" fmla="*/ 6114197 h 6823881"/>
              <a:gd name="connsiteX118" fmla="*/ 3889612 w 9785444"/>
              <a:gd name="connsiteY118" fmla="*/ 6141493 h 6823881"/>
              <a:gd name="connsiteX119" fmla="*/ 3575713 w 9785444"/>
              <a:gd name="connsiteY119" fmla="*/ 6182436 h 6823881"/>
              <a:gd name="connsiteX120" fmla="*/ 3480179 w 9785444"/>
              <a:gd name="connsiteY120" fmla="*/ 6318914 h 6823881"/>
              <a:gd name="connsiteX121" fmla="*/ 3398292 w 9785444"/>
              <a:gd name="connsiteY121" fmla="*/ 6469039 h 6823881"/>
              <a:gd name="connsiteX122" fmla="*/ 3098041 w 9785444"/>
              <a:gd name="connsiteY122" fmla="*/ 6523630 h 6823881"/>
              <a:gd name="connsiteX123" fmla="*/ 2988859 w 9785444"/>
              <a:gd name="connsiteY123" fmla="*/ 6250675 h 6823881"/>
              <a:gd name="connsiteX124" fmla="*/ 2893325 w 9785444"/>
              <a:gd name="connsiteY124" fmla="*/ 6346209 h 6823881"/>
              <a:gd name="connsiteX125" fmla="*/ 2743200 w 9785444"/>
              <a:gd name="connsiteY125" fmla="*/ 6346209 h 6823881"/>
              <a:gd name="connsiteX126" fmla="*/ 2770495 w 9785444"/>
              <a:gd name="connsiteY126" fmla="*/ 6441743 h 6823881"/>
              <a:gd name="connsiteX127" fmla="*/ 2852382 w 9785444"/>
              <a:gd name="connsiteY127" fmla="*/ 6455391 h 6823881"/>
              <a:gd name="connsiteX128" fmla="*/ 2852382 w 9785444"/>
              <a:gd name="connsiteY128" fmla="*/ 6550925 h 6823881"/>
              <a:gd name="connsiteX129" fmla="*/ 2743200 w 9785444"/>
              <a:gd name="connsiteY129" fmla="*/ 6578221 h 6823881"/>
              <a:gd name="connsiteX130" fmla="*/ 2825086 w 9785444"/>
              <a:gd name="connsiteY130" fmla="*/ 6714699 h 6823881"/>
              <a:gd name="connsiteX131" fmla="*/ 2647665 w 9785444"/>
              <a:gd name="connsiteY131" fmla="*/ 6823881 h 6823881"/>
              <a:gd name="connsiteX132" fmla="*/ 1842447 w 9785444"/>
              <a:gd name="connsiteY132" fmla="*/ 6100549 h 6823881"/>
              <a:gd name="connsiteX133" fmla="*/ 1296537 w 9785444"/>
              <a:gd name="connsiteY133" fmla="*/ 5595582 h 6823881"/>
              <a:gd name="connsiteX134" fmla="*/ 1173707 w 9785444"/>
              <a:gd name="connsiteY134" fmla="*/ 5268036 h 6823881"/>
              <a:gd name="connsiteX135" fmla="*/ 1487606 w 9785444"/>
              <a:gd name="connsiteY135" fmla="*/ 5377218 h 6823881"/>
              <a:gd name="connsiteX136" fmla="*/ 1692322 w 9785444"/>
              <a:gd name="connsiteY136" fmla="*/ 5131558 h 6823881"/>
              <a:gd name="connsiteX137" fmla="*/ 1651379 w 9785444"/>
              <a:gd name="connsiteY137" fmla="*/ 5022376 h 6823881"/>
              <a:gd name="connsiteX138" fmla="*/ 1651379 w 9785444"/>
              <a:gd name="connsiteY138" fmla="*/ 5022376 h 6823881"/>
              <a:gd name="connsiteX139" fmla="*/ 1610435 w 9785444"/>
              <a:gd name="connsiteY139" fmla="*/ 4885899 h 6823881"/>
              <a:gd name="connsiteX140" fmla="*/ 1460310 w 9785444"/>
              <a:gd name="connsiteY140" fmla="*/ 5036024 h 6823881"/>
              <a:gd name="connsiteX141" fmla="*/ 1282889 w 9785444"/>
              <a:gd name="connsiteY141" fmla="*/ 5049672 h 6823881"/>
              <a:gd name="connsiteX142" fmla="*/ 1078173 w 9785444"/>
              <a:gd name="connsiteY142" fmla="*/ 4954137 h 6823881"/>
              <a:gd name="connsiteX143" fmla="*/ 1037229 w 9785444"/>
              <a:gd name="connsiteY143" fmla="*/ 5158854 h 6823881"/>
              <a:gd name="connsiteX144" fmla="*/ 491319 w 9785444"/>
              <a:gd name="connsiteY144" fmla="*/ 5377218 h 6823881"/>
              <a:gd name="connsiteX145" fmla="*/ 518615 w 9785444"/>
              <a:gd name="connsiteY145" fmla="*/ 4572000 h 6823881"/>
              <a:gd name="connsiteX146" fmla="*/ 641444 w 9785444"/>
              <a:gd name="connsiteY146" fmla="*/ 4585648 h 6823881"/>
              <a:gd name="connsiteX147" fmla="*/ 641444 w 9785444"/>
              <a:gd name="connsiteY147" fmla="*/ 4394579 h 6823881"/>
              <a:gd name="connsiteX148" fmla="*/ 504967 w 9785444"/>
              <a:gd name="connsiteY148" fmla="*/ 4353636 h 6823881"/>
              <a:gd name="connsiteX149" fmla="*/ 477671 w 9785444"/>
              <a:gd name="connsiteY149" fmla="*/ 4121624 h 6823881"/>
              <a:gd name="connsiteX150" fmla="*/ 368489 w 9785444"/>
              <a:gd name="connsiteY150" fmla="*/ 4094328 h 6823881"/>
              <a:gd name="connsiteX151" fmla="*/ 204716 w 9785444"/>
              <a:gd name="connsiteY151" fmla="*/ 3998794 h 6823881"/>
              <a:gd name="connsiteX152" fmla="*/ 272955 w 9785444"/>
              <a:gd name="connsiteY152" fmla="*/ 3821373 h 6823881"/>
              <a:gd name="connsiteX153" fmla="*/ 218364 w 9785444"/>
              <a:gd name="connsiteY153" fmla="*/ 3657600 h 6823881"/>
              <a:gd name="connsiteX154" fmla="*/ 177420 w 9785444"/>
              <a:gd name="connsiteY154" fmla="*/ 3521122 h 6823881"/>
              <a:gd name="connsiteX155" fmla="*/ 109182 w 9785444"/>
              <a:gd name="connsiteY155" fmla="*/ 3302758 h 6823881"/>
              <a:gd name="connsiteX156" fmla="*/ 0 w 9785444"/>
              <a:gd name="connsiteY156" fmla="*/ 3138985 h 6823881"/>
              <a:gd name="connsiteX157" fmla="*/ 95534 w 9785444"/>
              <a:gd name="connsiteY157" fmla="*/ 3002508 h 6823881"/>
              <a:gd name="connsiteX158" fmla="*/ 259307 w 9785444"/>
              <a:gd name="connsiteY158" fmla="*/ 2961564 h 6823881"/>
              <a:gd name="connsiteX159" fmla="*/ 136477 w 9785444"/>
              <a:gd name="connsiteY159" fmla="*/ 2866030 h 6823881"/>
              <a:gd name="connsiteX160" fmla="*/ 163773 w 9785444"/>
              <a:gd name="connsiteY160" fmla="*/ 2743200 h 6823881"/>
              <a:gd name="connsiteX161" fmla="*/ 68238 w 9785444"/>
              <a:gd name="connsiteY161" fmla="*/ 2538484 h 6823881"/>
              <a:gd name="connsiteX162" fmla="*/ 327546 w 9785444"/>
              <a:gd name="connsiteY162" fmla="*/ 2552131 h 6823881"/>
              <a:gd name="connsiteX163" fmla="*/ 204716 w 9785444"/>
              <a:gd name="connsiteY163" fmla="*/ 2388358 h 6823881"/>
              <a:gd name="connsiteX164" fmla="*/ 464023 w 9785444"/>
              <a:gd name="connsiteY164" fmla="*/ 2129051 h 6823881"/>
              <a:gd name="connsiteX165" fmla="*/ 600501 w 9785444"/>
              <a:gd name="connsiteY165" fmla="*/ 2047164 h 6823881"/>
              <a:gd name="connsiteX166" fmla="*/ 614149 w 9785444"/>
              <a:gd name="connsiteY166" fmla="*/ 1924334 h 6823881"/>
              <a:gd name="connsiteX167" fmla="*/ 859809 w 9785444"/>
              <a:gd name="connsiteY167" fmla="*/ 1924334 h 6823881"/>
              <a:gd name="connsiteX168" fmla="*/ 1037229 w 9785444"/>
              <a:gd name="connsiteY168" fmla="*/ 1815152 h 6823881"/>
              <a:gd name="connsiteX169" fmla="*/ 1255594 w 9785444"/>
              <a:gd name="connsiteY169" fmla="*/ 1856096 h 6823881"/>
              <a:gd name="connsiteX170" fmla="*/ 1173707 w 9785444"/>
              <a:gd name="connsiteY170" fmla="*/ 1665027 h 6823881"/>
              <a:gd name="connsiteX171" fmla="*/ 1050877 w 9785444"/>
              <a:gd name="connsiteY171" fmla="*/ 1637731 h 6823881"/>
              <a:gd name="connsiteX172" fmla="*/ 1064525 w 9785444"/>
              <a:gd name="connsiteY172" fmla="*/ 1337481 h 6823881"/>
              <a:gd name="connsiteX173" fmla="*/ 887104 w 9785444"/>
              <a:gd name="connsiteY173" fmla="*/ 1460311 h 6823881"/>
              <a:gd name="connsiteX174" fmla="*/ 818865 w 9785444"/>
              <a:gd name="connsiteY174" fmla="*/ 1269242 h 6823881"/>
              <a:gd name="connsiteX175" fmla="*/ 955343 w 9785444"/>
              <a:gd name="connsiteY175" fmla="*/ 1201003 h 6823881"/>
              <a:gd name="connsiteX176" fmla="*/ 1091820 w 9785444"/>
              <a:gd name="connsiteY176" fmla="*/ 1050878 h 6823881"/>
              <a:gd name="connsiteX177" fmla="*/ 1187355 w 9785444"/>
              <a:gd name="connsiteY177" fmla="*/ 1105469 h 6823881"/>
              <a:gd name="connsiteX178" fmla="*/ 1310185 w 9785444"/>
              <a:gd name="connsiteY178" fmla="*/ 887105 h 6823881"/>
              <a:gd name="connsiteX179" fmla="*/ 1187355 w 9785444"/>
              <a:gd name="connsiteY179" fmla="*/ 0 h 682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9785444" h="6823881">
                <a:moveTo>
                  <a:pt x="1187355" y="0"/>
                </a:moveTo>
                <a:lnTo>
                  <a:pt x="1801504" y="68239"/>
                </a:lnTo>
                <a:lnTo>
                  <a:pt x="1910686" y="177421"/>
                </a:lnTo>
                <a:lnTo>
                  <a:pt x="2156346" y="122830"/>
                </a:lnTo>
                <a:lnTo>
                  <a:pt x="2947916" y="177421"/>
                </a:lnTo>
                <a:lnTo>
                  <a:pt x="3289110" y="136478"/>
                </a:lnTo>
                <a:lnTo>
                  <a:pt x="3302758" y="259308"/>
                </a:lnTo>
                <a:lnTo>
                  <a:pt x="4408226" y="559558"/>
                </a:lnTo>
                <a:lnTo>
                  <a:pt x="4995080" y="1378424"/>
                </a:lnTo>
                <a:lnTo>
                  <a:pt x="5827594" y="1146412"/>
                </a:lnTo>
                <a:lnTo>
                  <a:pt x="6182435" y="1596788"/>
                </a:lnTo>
                <a:lnTo>
                  <a:pt x="6509982" y="1473958"/>
                </a:lnTo>
                <a:lnTo>
                  <a:pt x="6892119" y="1433015"/>
                </a:lnTo>
                <a:lnTo>
                  <a:pt x="7001301" y="1296537"/>
                </a:lnTo>
                <a:lnTo>
                  <a:pt x="7260609" y="1296537"/>
                </a:lnTo>
                <a:lnTo>
                  <a:pt x="7287904" y="1132764"/>
                </a:lnTo>
                <a:lnTo>
                  <a:pt x="7601803" y="1009934"/>
                </a:lnTo>
                <a:lnTo>
                  <a:pt x="7874758" y="1146412"/>
                </a:lnTo>
                <a:lnTo>
                  <a:pt x="7847462" y="1282890"/>
                </a:lnTo>
                <a:lnTo>
                  <a:pt x="7683689" y="1310185"/>
                </a:lnTo>
                <a:lnTo>
                  <a:pt x="7642746" y="1596788"/>
                </a:lnTo>
                <a:lnTo>
                  <a:pt x="7710985" y="1569493"/>
                </a:lnTo>
                <a:lnTo>
                  <a:pt x="7738280" y="1678675"/>
                </a:lnTo>
                <a:lnTo>
                  <a:pt x="7683689" y="1787857"/>
                </a:lnTo>
                <a:lnTo>
                  <a:pt x="7779223" y="1815152"/>
                </a:lnTo>
                <a:lnTo>
                  <a:pt x="7833815" y="1774209"/>
                </a:lnTo>
                <a:lnTo>
                  <a:pt x="7874758" y="1842448"/>
                </a:lnTo>
                <a:lnTo>
                  <a:pt x="7833815" y="1910687"/>
                </a:lnTo>
                <a:lnTo>
                  <a:pt x="7956644" y="2101755"/>
                </a:lnTo>
                <a:lnTo>
                  <a:pt x="7983940" y="2265528"/>
                </a:lnTo>
                <a:lnTo>
                  <a:pt x="7861110" y="2333767"/>
                </a:lnTo>
                <a:lnTo>
                  <a:pt x="7779223" y="2497540"/>
                </a:lnTo>
                <a:lnTo>
                  <a:pt x="7915701" y="2511188"/>
                </a:lnTo>
                <a:lnTo>
                  <a:pt x="7970292" y="2456597"/>
                </a:lnTo>
                <a:lnTo>
                  <a:pt x="8011235" y="2538484"/>
                </a:lnTo>
                <a:lnTo>
                  <a:pt x="8147713" y="2483893"/>
                </a:lnTo>
                <a:lnTo>
                  <a:pt x="8202304" y="2265528"/>
                </a:lnTo>
                <a:lnTo>
                  <a:pt x="8420668" y="1951630"/>
                </a:lnTo>
                <a:lnTo>
                  <a:pt x="8557146" y="1924334"/>
                </a:lnTo>
                <a:lnTo>
                  <a:pt x="8666328" y="1842448"/>
                </a:lnTo>
                <a:lnTo>
                  <a:pt x="8816453" y="1883391"/>
                </a:lnTo>
                <a:lnTo>
                  <a:pt x="9007522" y="1937982"/>
                </a:lnTo>
                <a:lnTo>
                  <a:pt x="8966579" y="2088108"/>
                </a:lnTo>
                <a:lnTo>
                  <a:pt x="9048465" y="2169994"/>
                </a:lnTo>
                <a:lnTo>
                  <a:pt x="9048465" y="2347415"/>
                </a:lnTo>
                <a:lnTo>
                  <a:pt x="9225886" y="2511188"/>
                </a:lnTo>
                <a:lnTo>
                  <a:pt x="9294125" y="2838734"/>
                </a:lnTo>
                <a:lnTo>
                  <a:pt x="9184943" y="2920621"/>
                </a:lnTo>
                <a:lnTo>
                  <a:pt x="9403307" y="2920621"/>
                </a:lnTo>
                <a:lnTo>
                  <a:pt x="9457898" y="3179928"/>
                </a:lnTo>
                <a:lnTo>
                  <a:pt x="9416955" y="3234519"/>
                </a:lnTo>
                <a:lnTo>
                  <a:pt x="9512489" y="3330054"/>
                </a:lnTo>
                <a:lnTo>
                  <a:pt x="9444250" y="3630305"/>
                </a:lnTo>
                <a:lnTo>
                  <a:pt x="9635319" y="3780430"/>
                </a:lnTo>
                <a:lnTo>
                  <a:pt x="9648967" y="4012442"/>
                </a:lnTo>
                <a:lnTo>
                  <a:pt x="9512489" y="4012442"/>
                </a:lnTo>
                <a:lnTo>
                  <a:pt x="9621671" y="4189863"/>
                </a:lnTo>
                <a:lnTo>
                  <a:pt x="9594376" y="4258102"/>
                </a:lnTo>
                <a:lnTo>
                  <a:pt x="9785444" y="4626591"/>
                </a:lnTo>
                <a:lnTo>
                  <a:pt x="9635319" y="4722125"/>
                </a:lnTo>
                <a:lnTo>
                  <a:pt x="9553432" y="4708478"/>
                </a:lnTo>
                <a:lnTo>
                  <a:pt x="9239534" y="4954137"/>
                </a:lnTo>
                <a:lnTo>
                  <a:pt x="9294125" y="5036024"/>
                </a:lnTo>
                <a:lnTo>
                  <a:pt x="9198591" y="5104263"/>
                </a:lnTo>
                <a:lnTo>
                  <a:pt x="9089409" y="5036024"/>
                </a:lnTo>
                <a:lnTo>
                  <a:pt x="8966579" y="5036024"/>
                </a:lnTo>
                <a:lnTo>
                  <a:pt x="8734567" y="5254388"/>
                </a:lnTo>
                <a:lnTo>
                  <a:pt x="8598089" y="5172502"/>
                </a:lnTo>
                <a:lnTo>
                  <a:pt x="8475259" y="5227093"/>
                </a:lnTo>
                <a:lnTo>
                  <a:pt x="8393373" y="5227093"/>
                </a:lnTo>
                <a:lnTo>
                  <a:pt x="8215952" y="5336275"/>
                </a:lnTo>
                <a:lnTo>
                  <a:pt x="8338782" y="5500048"/>
                </a:lnTo>
                <a:lnTo>
                  <a:pt x="8093122" y="5568287"/>
                </a:lnTo>
                <a:lnTo>
                  <a:pt x="8024883" y="5349922"/>
                </a:lnTo>
                <a:lnTo>
                  <a:pt x="7902053" y="5363570"/>
                </a:lnTo>
                <a:lnTo>
                  <a:pt x="7820167" y="5581934"/>
                </a:lnTo>
                <a:lnTo>
                  <a:pt x="7574507" y="5773003"/>
                </a:lnTo>
                <a:lnTo>
                  <a:pt x="7492620" y="5909481"/>
                </a:lnTo>
                <a:lnTo>
                  <a:pt x="7533564" y="5950424"/>
                </a:lnTo>
                <a:lnTo>
                  <a:pt x="7492620" y="6073254"/>
                </a:lnTo>
                <a:lnTo>
                  <a:pt x="7533564" y="6127845"/>
                </a:lnTo>
                <a:lnTo>
                  <a:pt x="7287904" y="6469039"/>
                </a:lnTo>
                <a:lnTo>
                  <a:pt x="7042244" y="6277970"/>
                </a:lnTo>
                <a:lnTo>
                  <a:pt x="6987653" y="6332561"/>
                </a:lnTo>
                <a:lnTo>
                  <a:pt x="6782937" y="6100549"/>
                </a:lnTo>
                <a:lnTo>
                  <a:pt x="6550925" y="6086902"/>
                </a:lnTo>
                <a:lnTo>
                  <a:pt x="6482686" y="5950424"/>
                </a:lnTo>
                <a:lnTo>
                  <a:pt x="6414447" y="5868537"/>
                </a:lnTo>
                <a:lnTo>
                  <a:pt x="6469038" y="5745708"/>
                </a:lnTo>
                <a:lnTo>
                  <a:pt x="6605516" y="5704764"/>
                </a:lnTo>
                <a:lnTo>
                  <a:pt x="6550925" y="5595582"/>
                </a:lnTo>
                <a:lnTo>
                  <a:pt x="6414447" y="5677469"/>
                </a:lnTo>
                <a:lnTo>
                  <a:pt x="6387152" y="5800299"/>
                </a:lnTo>
                <a:lnTo>
                  <a:pt x="6291617" y="5732060"/>
                </a:lnTo>
                <a:lnTo>
                  <a:pt x="6305265" y="5554639"/>
                </a:lnTo>
                <a:lnTo>
                  <a:pt x="6196083" y="5500048"/>
                </a:lnTo>
                <a:lnTo>
                  <a:pt x="6032310" y="5404514"/>
                </a:lnTo>
                <a:lnTo>
                  <a:pt x="5909480" y="5404514"/>
                </a:lnTo>
                <a:lnTo>
                  <a:pt x="5704764" y="5008728"/>
                </a:lnTo>
                <a:lnTo>
                  <a:pt x="5622877" y="5008728"/>
                </a:lnTo>
                <a:lnTo>
                  <a:pt x="5663820" y="5172502"/>
                </a:lnTo>
                <a:lnTo>
                  <a:pt x="5418161" y="5308979"/>
                </a:lnTo>
                <a:lnTo>
                  <a:pt x="5418161" y="5308979"/>
                </a:lnTo>
                <a:lnTo>
                  <a:pt x="5390865" y="5418161"/>
                </a:lnTo>
                <a:lnTo>
                  <a:pt x="5268035" y="5459105"/>
                </a:lnTo>
                <a:lnTo>
                  <a:pt x="5213444" y="5404514"/>
                </a:lnTo>
                <a:lnTo>
                  <a:pt x="5076967" y="5540991"/>
                </a:lnTo>
                <a:lnTo>
                  <a:pt x="4940489" y="5459105"/>
                </a:lnTo>
                <a:lnTo>
                  <a:pt x="4872250" y="5568287"/>
                </a:lnTo>
                <a:lnTo>
                  <a:pt x="4954137" y="5663821"/>
                </a:lnTo>
                <a:lnTo>
                  <a:pt x="4776716" y="5704764"/>
                </a:lnTo>
                <a:lnTo>
                  <a:pt x="4681182" y="5936776"/>
                </a:lnTo>
                <a:lnTo>
                  <a:pt x="4585647" y="5936776"/>
                </a:lnTo>
                <a:lnTo>
                  <a:pt x="4544704" y="5854890"/>
                </a:lnTo>
                <a:lnTo>
                  <a:pt x="4435522" y="5950424"/>
                </a:lnTo>
                <a:lnTo>
                  <a:pt x="4435522" y="6114197"/>
                </a:lnTo>
                <a:lnTo>
                  <a:pt x="4285397" y="6155140"/>
                </a:lnTo>
                <a:lnTo>
                  <a:pt x="4121623" y="6114197"/>
                </a:lnTo>
                <a:lnTo>
                  <a:pt x="3889612" y="6141493"/>
                </a:lnTo>
                <a:lnTo>
                  <a:pt x="3575713" y="6182436"/>
                </a:lnTo>
                <a:lnTo>
                  <a:pt x="3480179" y="6318914"/>
                </a:lnTo>
                <a:lnTo>
                  <a:pt x="3398292" y="6469039"/>
                </a:lnTo>
                <a:lnTo>
                  <a:pt x="3098041" y="6523630"/>
                </a:lnTo>
                <a:lnTo>
                  <a:pt x="2988859" y="6250675"/>
                </a:lnTo>
                <a:lnTo>
                  <a:pt x="2893325" y="6346209"/>
                </a:lnTo>
                <a:lnTo>
                  <a:pt x="2743200" y="6346209"/>
                </a:lnTo>
                <a:lnTo>
                  <a:pt x="2770495" y="6441743"/>
                </a:lnTo>
                <a:lnTo>
                  <a:pt x="2852382" y="6455391"/>
                </a:lnTo>
                <a:lnTo>
                  <a:pt x="2852382" y="6550925"/>
                </a:lnTo>
                <a:lnTo>
                  <a:pt x="2743200" y="6578221"/>
                </a:lnTo>
                <a:lnTo>
                  <a:pt x="2825086" y="6714699"/>
                </a:lnTo>
                <a:lnTo>
                  <a:pt x="2647665" y="6823881"/>
                </a:lnTo>
                <a:lnTo>
                  <a:pt x="1842447" y="6100549"/>
                </a:lnTo>
                <a:lnTo>
                  <a:pt x="1296537" y="5595582"/>
                </a:lnTo>
                <a:lnTo>
                  <a:pt x="1173707" y="5268036"/>
                </a:lnTo>
                <a:lnTo>
                  <a:pt x="1487606" y="5377218"/>
                </a:lnTo>
                <a:lnTo>
                  <a:pt x="1692322" y="5131558"/>
                </a:lnTo>
                <a:lnTo>
                  <a:pt x="1651379" y="5022376"/>
                </a:lnTo>
                <a:lnTo>
                  <a:pt x="1651379" y="5022376"/>
                </a:lnTo>
                <a:lnTo>
                  <a:pt x="1610435" y="4885899"/>
                </a:lnTo>
                <a:lnTo>
                  <a:pt x="1460310" y="5036024"/>
                </a:lnTo>
                <a:lnTo>
                  <a:pt x="1282889" y="5049672"/>
                </a:lnTo>
                <a:lnTo>
                  <a:pt x="1078173" y="4954137"/>
                </a:lnTo>
                <a:lnTo>
                  <a:pt x="1037229" y="5158854"/>
                </a:lnTo>
                <a:lnTo>
                  <a:pt x="491319" y="5377218"/>
                </a:lnTo>
                <a:lnTo>
                  <a:pt x="518615" y="4572000"/>
                </a:lnTo>
                <a:lnTo>
                  <a:pt x="641444" y="4585648"/>
                </a:lnTo>
                <a:lnTo>
                  <a:pt x="641444" y="4394579"/>
                </a:lnTo>
                <a:lnTo>
                  <a:pt x="504967" y="4353636"/>
                </a:lnTo>
                <a:lnTo>
                  <a:pt x="477671" y="4121624"/>
                </a:lnTo>
                <a:lnTo>
                  <a:pt x="368489" y="4094328"/>
                </a:lnTo>
                <a:lnTo>
                  <a:pt x="204716" y="3998794"/>
                </a:lnTo>
                <a:lnTo>
                  <a:pt x="272955" y="3821373"/>
                </a:lnTo>
                <a:lnTo>
                  <a:pt x="218364" y="3657600"/>
                </a:lnTo>
                <a:lnTo>
                  <a:pt x="177420" y="3521122"/>
                </a:lnTo>
                <a:lnTo>
                  <a:pt x="109182" y="3302758"/>
                </a:lnTo>
                <a:lnTo>
                  <a:pt x="0" y="3138985"/>
                </a:lnTo>
                <a:lnTo>
                  <a:pt x="95534" y="3002508"/>
                </a:lnTo>
                <a:lnTo>
                  <a:pt x="259307" y="2961564"/>
                </a:lnTo>
                <a:lnTo>
                  <a:pt x="136477" y="2866030"/>
                </a:lnTo>
                <a:lnTo>
                  <a:pt x="163773" y="2743200"/>
                </a:lnTo>
                <a:lnTo>
                  <a:pt x="68238" y="2538484"/>
                </a:lnTo>
                <a:lnTo>
                  <a:pt x="327546" y="2552131"/>
                </a:lnTo>
                <a:lnTo>
                  <a:pt x="204716" y="2388358"/>
                </a:lnTo>
                <a:lnTo>
                  <a:pt x="464023" y="2129051"/>
                </a:lnTo>
                <a:lnTo>
                  <a:pt x="600501" y="2047164"/>
                </a:lnTo>
                <a:lnTo>
                  <a:pt x="614149" y="1924334"/>
                </a:lnTo>
                <a:lnTo>
                  <a:pt x="859809" y="1924334"/>
                </a:lnTo>
                <a:lnTo>
                  <a:pt x="1037229" y="1815152"/>
                </a:lnTo>
                <a:lnTo>
                  <a:pt x="1255594" y="1856096"/>
                </a:lnTo>
                <a:lnTo>
                  <a:pt x="1173707" y="1665027"/>
                </a:lnTo>
                <a:lnTo>
                  <a:pt x="1050877" y="1637731"/>
                </a:lnTo>
                <a:lnTo>
                  <a:pt x="1064525" y="1337481"/>
                </a:lnTo>
                <a:lnTo>
                  <a:pt x="887104" y="1460311"/>
                </a:lnTo>
                <a:lnTo>
                  <a:pt x="818865" y="1269242"/>
                </a:lnTo>
                <a:lnTo>
                  <a:pt x="955343" y="1201003"/>
                </a:lnTo>
                <a:lnTo>
                  <a:pt x="1091820" y="1050878"/>
                </a:lnTo>
                <a:lnTo>
                  <a:pt x="1187355" y="1105469"/>
                </a:lnTo>
                <a:lnTo>
                  <a:pt x="1310185" y="887105"/>
                </a:lnTo>
                <a:lnTo>
                  <a:pt x="1187355" y="0"/>
                </a:lnTo>
                <a:close/>
              </a:path>
            </a:pathLst>
          </a:custGeom>
          <a:gradFill flip="none" rotWithShape="1">
            <a:gsLst>
              <a:gs pos="1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43" name="WordArt 4"/>
          <p:cNvSpPr>
            <a:spLocks noChangeArrowheads="1" noChangeShapeType="1" noTextEdit="1"/>
          </p:cNvSpPr>
          <p:nvPr/>
        </p:nvSpPr>
        <p:spPr bwMode="auto">
          <a:xfrm>
            <a:off x="6405389" y="2776553"/>
            <a:ext cx="933616" cy="33715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10" spc="50" dirty="0">
                <a:ln w="11430"/>
                <a:solidFill>
                  <a:srgbClr val="002060"/>
                </a:solidFill>
                <a:latin typeface="Palatino Linotype"/>
              </a:rPr>
              <a:t>с2011</a:t>
            </a:r>
          </a:p>
        </p:txBody>
      </p:sp>
      <p:sp>
        <p:nvSpPr>
          <p:cNvPr id="5131" name="Прямоугольник 3"/>
          <p:cNvSpPr>
            <a:spLocks noChangeArrowheads="1"/>
          </p:cNvSpPr>
          <p:nvPr/>
        </p:nvSpPr>
        <p:spPr bwMode="auto">
          <a:xfrm>
            <a:off x="7445376" y="2496770"/>
            <a:ext cx="444976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Franklin Gothic Book" pitchFamily="34" charset="0"/>
                <a:ea typeface="Calibri" pitchFamily="34" charset="0"/>
                <a:cs typeface="Calibri" pitchFamily="34" charset="0"/>
              </a:rPr>
              <a:t>Региональный проект </a:t>
            </a:r>
            <a:r>
              <a:rPr lang="ru-RU" altLang="ru-RU" sz="1600" dirty="0">
                <a:solidFill>
                  <a:srgbClr val="002060"/>
                </a:solidFill>
                <a:latin typeface="Franklin Gothic Book" pitchFamily="34" charset="0"/>
                <a:ea typeface="Calibri" pitchFamily="34" charset="0"/>
                <a:cs typeface="Calibri" pitchFamily="34" charset="0"/>
              </a:rPr>
              <a:t>«Обучение и социализация детей с ОВЗ в образовательном пространстве Новосибирской области</a:t>
            </a:r>
            <a:r>
              <a:rPr lang="ru-RU" altLang="ru-RU" sz="1600" dirty="0" smtClean="0">
                <a:solidFill>
                  <a:srgbClr val="002060"/>
                </a:solidFill>
                <a:latin typeface="Franklin Gothic Book" pitchFamily="34" charset="0"/>
                <a:ea typeface="Calibri" pitchFamily="34" charset="0"/>
                <a:cs typeface="Calibri" pitchFamily="34" charset="0"/>
              </a:rPr>
              <a:t>»</a:t>
            </a:r>
            <a:endParaRPr lang="ru-RU" altLang="ru-RU" sz="1600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99" y="4950557"/>
            <a:ext cx="970149" cy="97014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853114" y="5049839"/>
            <a:ext cx="6042025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10" spc="50" dirty="0">
                <a:ln w="11430"/>
                <a:solidFill>
                  <a:srgbClr val="002060"/>
                </a:solidFill>
                <a:latin typeface="Palatino Linotype"/>
              </a:rPr>
              <a:t>8 ОО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- региональных ресурсных центров по ППМС сопровождению;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10" spc="50" dirty="0">
                <a:ln w="11430"/>
                <a:solidFill>
                  <a:srgbClr val="002060"/>
                </a:solidFill>
                <a:latin typeface="Palatino Linotype"/>
              </a:rPr>
              <a:t>43 ОО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–ресурсные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организации, реализующие практику инклюзивного образования;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10" spc="50" dirty="0">
                <a:ln w="11430"/>
                <a:solidFill>
                  <a:srgbClr val="002060"/>
                </a:solidFill>
                <a:latin typeface="Palatino Linotype"/>
              </a:rPr>
              <a:t>29 ОО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–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стажировочные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площадки, реализующие практику инклюзивного 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образовния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133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1" y="3725863"/>
            <a:ext cx="11191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Прямоугольник 19"/>
          <p:cNvSpPr>
            <a:spLocks noChangeArrowheads="1"/>
          </p:cNvSpPr>
          <p:nvPr/>
        </p:nvSpPr>
        <p:spPr bwMode="auto">
          <a:xfrm>
            <a:off x="6457950" y="3687763"/>
            <a:ext cx="5437188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dirty="0" smtClean="0">
                <a:solidFill>
                  <a:schemeClr val="accent2"/>
                </a:solidFill>
                <a:latin typeface="Franklin Gothic Demi Cond" pitchFamily="34" charset="0"/>
                <a:ea typeface="Calibri" pitchFamily="34" charset="0"/>
                <a:cs typeface="Times New Roman" pitchFamily="18" charset="0"/>
              </a:rPr>
              <a:t>РЕГИОНАЛЬНАЯ МОДЕЛЬ </a:t>
            </a:r>
          </a:p>
          <a:p>
            <a:pPr eaLnBrk="1" hangingPunct="1">
              <a:defRPr/>
            </a:pPr>
            <a:r>
              <a:rPr lang="ru-RU" altLang="ru-RU" sz="1600" dirty="0" smtClean="0">
                <a:solidFill>
                  <a:schemeClr val="accent2"/>
                </a:solidFill>
                <a:latin typeface="Franklin Gothic Demi Cond" pitchFamily="34" charset="0"/>
                <a:ea typeface="Calibri" pitchFamily="34" charset="0"/>
                <a:cs typeface="Times New Roman" pitchFamily="18" charset="0"/>
              </a:rPr>
              <a:t>ПСИХОЛОГО-МЕДИКО-ПЕДАГОГИЧЕСКОГО СОПРОВОЖДЕНИЯ:</a:t>
            </a:r>
          </a:p>
          <a:p>
            <a:pPr eaLnBrk="1" hangingPunct="1">
              <a:defRPr/>
            </a:pPr>
            <a:r>
              <a:rPr lang="ru-RU" altLang="ru-RU" sz="1600" dirty="0" smtClean="0">
                <a:solidFill>
                  <a:schemeClr val="accent2">
                    <a:lumMod val="50000"/>
                  </a:schemeClr>
                </a:solidFill>
                <a:latin typeface="Franklin Gothic Demi Cond" pitchFamily="34" charset="0"/>
                <a:ea typeface="Calibri" pitchFamily="34" charset="0"/>
                <a:cs typeface="Times New Roman" pitchFamily="18" charset="0"/>
              </a:rPr>
              <a:t>Региональный ППМС центр с 10-ю филиалами,  4 муниципальных ППМС центра; 30 ПМПК</a:t>
            </a:r>
            <a:endParaRPr lang="ru-RU" altLang="ru-RU" sz="1400" dirty="0" smtClean="0">
              <a:solidFill>
                <a:schemeClr val="accent2">
                  <a:lumMod val="50000"/>
                </a:schemeClr>
              </a:solidFill>
              <a:latin typeface="Franklin Gothic Demi Cond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altLang="ru-RU" sz="1200" dirty="0" smtClean="0">
                <a:solidFill>
                  <a:schemeClr val="accent2"/>
                </a:solidFill>
                <a:latin typeface="Franklin Gothic Book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70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246735" y="4846517"/>
            <a:ext cx="877164" cy="458856"/>
          </a:xfrm>
          <a:prstGeom prst="rect">
            <a:avLst/>
          </a:prstGeom>
          <a:noFill/>
        </p:spPr>
        <p:txBody>
          <a:bodyPr wrap="square" lIns="103897" tIns="51949" rIns="103897" bIns="51949" rtlCol="0">
            <a:spAutoFit/>
          </a:bodyPr>
          <a:lstStyle/>
          <a:p>
            <a:r>
              <a:rPr lang="en-US" sz="2300" b="1" dirty="0"/>
              <a:t>20</a:t>
            </a:r>
            <a:r>
              <a:rPr lang="ru-RU" sz="2300" b="1" dirty="0"/>
              <a:t>20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37" name="Стрелка вправо 36"/>
          <p:cNvSpPr/>
          <p:nvPr/>
        </p:nvSpPr>
        <p:spPr>
          <a:xfrm>
            <a:off x="3105665" y="5229203"/>
            <a:ext cx="1420328" cy="379785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СП - 29</a:t>
            </a:r>
          </a:p>
        </p:txBody>
      </p:sp>
      <p:sp>
        <p:nvSpPr>
          <p:cNvPr id="38" name="Rectangle 13"/>
          <p:cNvSpPr/>
          <p:nvPr/>
        </p:nvSpPr>
        <p:spPr>
          <a:xfrm>
            <a:off x="4527909" y="4844230"/>
            <a:ext cx="389656" cy="322969"/>
          </a:xfrm>
          <a:prstGeom prst="rect">
            <a:avLst/>
          </a:prstGeom>
          <a:solidFill>
            <a:srgbClr val="F2DFB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Rectangle 13"/>
          <p:cNvSpPr/>
          <p:nvPr/>
        </p:nvSpPr>
        <p:spPr>
          <a:xfrm>
            <a:off x="4084857" y="4841363"/>
            <a:ext cx="389656" cy="322969"/>
          </a:xfrm>
          <a:prstGeom prst="rect">
            <a:avLst/>
          </a:prstGeom>
          <a:solidFill>
            <a:srgbClr val="F2DFB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Rectangle 13"/>
          <p:cNvSpPr/>
          <p:nvPr/>
        </p:nvSpPr>
        <p:spPr>
          <a:xfrm>
            <a:off x="3655609" y="4841363"/>
            <a:ext cx="389656" cy="322969"/>
          </a:xfrm>
          <a:prstGeom prst="rect">
            <a:avLst/>
          </a:prstGeom>
          <a:solidFill>
            <a:srgbClr val="F2DFB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Rectangle 13"/>
          <p:cNvSpPr/>
          <p:nvPr/>
        </p:nvSpPr>
        <p:spPr>
          <a:xfrm>
            <a:off x="3237780" y="4844230"/>
            <a:ext cx="389656" cy="322969"/>
          </a:xfrm>
          <a:prstGeom prst="rect">
            <a:avLst/>
          </a:prstGeom>
          <a:solidFill>
            <a:srgbClr val="F2DFB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Rectangle 13"/>
          <p:cNvSpPr/>
          <p:nvPr/>
        </p:nvSpPr>
        <p:spPr>
          <a:xfrm>
            <a:off x="2786641" y="4844230"/>
            <a:ext cx="389656" cy="322969"/>
          </a:xfrm>
          <a:prstGeom prst="rect">
            <a:avLst/>
          </a:prstGeom>
          <a:solidFill>
            <a:srgbClr val="F2DFB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Rectangle 16"/>
          <p:cNvSpPr/>
          <p:nvPr/>
        </p:nvSpPr>
        <p:spPr>
          <a:xfrm>
            <a:off x="6339167" y="4843311"/>
            <a:ext cx="389656" cy="322969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Rectangle 16"/>
          <p:cNvSpPr/>
          <p:nvPr/>
        </p:nvSpPr>
        <p:spPr>
          <a:xfrm>
            <a:off x="5907325" y="4853971"/>
            <a:ext cx="389656" cy="322969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Rectangle 16"/>
          <p:cNvSpPr/>
          <p:nvPr/>
        </p:nvSpPr>
        <p:spPr>
          <a:xfrm>
            <a:off x="5439828" y="4853971"/>
            <a:ext cx="389656" cy="322969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Стрелка вправо 45"/>
          <p:cNvSpPr/>
          <p:nvPr/>
        </p:nvSpPr>
        <p:spPr>
          <a:xfrm>
            <a:off x="5321083" y="5246628"/>
            <a:ext cx="1420328" cy="379785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РРЦ ППМС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-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8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Rectangle 16"/>
          <p:cNvSpPr/>
          <p:nvPr/>
        </p:nvSpPr>
        <p:spPr>
          <a:xfrm>
            <a:off x="8177072" y="4675059"/>
            <a:ext cx="3260717" cy="122413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Региональный ресурсный центр инклюзивного образования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ГБУ НСО «ОЦДК»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Выноска со стрелкой вверх 1"/>
          <p:cNvSpPr/>
          <p:nvPr/>
        </p:nvSpPr>
        <p:spPr>
          <a:xfrm>
            <a:off x="1993713" y="5636039"/>
            <a:ext cx="3500281" cy="914400"/>
          </a:xfrm>
          <a:prstGeom prst="upArrow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Приказ Минобразования №1687 от 13.08.2020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4733298" y="3789042"/>
            <a:ext cx="3030431" cy="1067511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900" dirty="0">
                <a:solidFill>
                  <a:schemeClr val="tx1"/>
                </a:solidFill>
              </a:rPr>
              <a:t>Приказ Минобразования №1103 от 15.05.2019</a:t>
            </a:r>
          </a:p>
        </p:txBody>
      </p:sp>
      <p:sp>
        <p:nvSpPr>
          <p:cNvPr id="50" name="Левая фигурная скобка 49">
            <a:extLst>
              <a:ext uri="{FF2B5EF4-FFF2-40B4-BE49-F238E27FC236}">
                <a16:creationId xmlns:a16="http://schemas.microsoft.com/office/drawing/2014/main" xmlns="" id="{2F86A553-1D82-4F30-A0AF-E565396E0688}"/>
              </a:ext>
            </a:extLst>
          </p:cNvPr>
          <p:cNvSpPr/>
          <p:nvPr/>
        </p:nvSpPr>
        <p:spPr>
          <a:xfrm rot="10800000">
            <a:off x="7070879" y="4649702"/>
            <a:ext cx="283557" cy="1274853"/>
          </a:xfrm>
          <a:prstGeom prst="leftBrace">
            <a:avLst>
              <a:gd name="adj1" fmla="val 17151"/>
              <a:gd name="adj2" fmla="val 50000"/>
            </a:avLst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03897" tIns="51949" rIns="103897" bIns="51949" rtlCol="0" anchor="ctr"/>
          <a:lstStyle/>
          <a:p>
            <a:pPr algn="ctr" defTabSz="1038977">
              <a:defRPr/>
            </a:pPr>
            <a:endParaRPr lang="ru-RU" kern="0">
              <a:solidFill>
                <a:prstClr val="black"/>
              </a:solidFill>
            </a:endParaRPr>
          </a:p>
        </p:txBody>
      </p:sp>
      <p:sp>
        <p:nvSpPr>
          <p:cNvPr id="51" name="Подзаголовок 2"/>
          <p:cNvSpPr txBox="1">
            <a:spLocks/>
          </p:cNvSpPr>
          <p:nvPr/>
        </p:nvSpPr>
        <p:spPr>
          <a:xfrm>
            <a:off x="5032497" y="188640"/>
            <a:ext cx="6930267" cy="1314451"/>
          </a:xfrm>
          <a:prstGeom prst="rect">
            <a:avLst/>
          </a:prstGeom>
        </p:spPr>
        <p:txBody>
          <a:bodyPr vert="horz" lIns="103897" tIns="51949" rIns="103897" bIns="51949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8977">
              <a:defRPr/>
            </a:pPr>
            <a:r>
              <a:rPr lang="ru-RU" sz="2700" dirty="0">
                <a:solidFill>
                  <a:srgbClr val="FF0000"/>
                </a:solidFill>
                <a:latin typeface="Calibri"/>
              </a:rPr>
              <a:t>«Обучение и социализация детей с ОВЗ и детей-инвалидов в инклюзивном образовательном пространстве Новосибирской области»</a:t>
            </a:r>
          </a:p>
          <a:p>
            <a:pPr defTabSz="1038977">
              <a:defRPr/>
            </a:pPr>
            <a:endParaRPr lang="ru-RU" sz="36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sp>
        <p:nvSpPr>
          <p:cNvPr id="21" name="Выноска со стрелкой вверх 20"/>
          <p:cNvSpPr/>
          <p:nvPr/>
        </p:nvSpPr>
        <p:spPr>
          <a:xfrm>
            <a:off x="8057289" y="5814347"/>
            <a:ext cx="3500281" cy="914400"/>
          </a:xfrm>
          <a:prstGeom prst="upArrow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Приказ Минобразования №1264 от 09.06.2020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Rectangle 13"/>
          <p:cNvSpPr/>
          <p:nvPr/>
        </p:nvSpPr>
        <p:spPr>
          <a:xfrm>
            <a:off x="2232065" y="4820771"/>
            <a:ext cx="389656" cy="322969"/>
          </a:xfrm>
          <a:prstGeom prst="rect">
            <a:avLst/>
          </a:prstGeom>
          <a:solidFill>
            <a:srgbClr val="F2DFB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Rectangle 13"/>
          <p:cNvSpPr/>
          <p:nvPr/>
        </p:nvSpPr>
        <p:spPr>
          <a:xfrm>
            <a:off x="1842411" y="4826060"/>
            <a:ext cx="389656" cy="322969"/>
          </a:xfrm>
          <a:prstGeom prst="rect">
            <a:avLst/>
          </a:prstGeom>
          <a:solidFill>
            <a:srgbClr val="F2DFB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Rectangle 13"/>
          <p:cNvSpPr/>
          <p:nvPr/>
        </p:nvSpPr>
        <p:spPr>
          <a:xfrm>
            <a:off x="1420395" y="4826059"/>
            <a:ext cx="389656" cy="322969"/>
          </a:xfrm>
          <a:prstGeom prst="rect">
            <a:avLst/>
          </a:prstGeom>
          <a:solidFill>
            <a:srgbClr val="F2DFB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Rectangle 13"/>
          <p:cNvSpPr/>
          <p:nvPr/>
        </p:nvSpPr>
        <p:spPr>
          <a:xfrm>
            <a:off x="1000236" y="4826060"/>
            <a:ext cx="389656" cy="322969"/>
          </a:xfrm>
          <a:prstGeom prst="rect">
            <a:avLst/>
          </a:prstGeom>
          <a:solidFill>
            <a:srgbClr val="F2DFB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en-US" sz="2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1099885" y="5229203"/>
            <a:ext cx="1420328" cy="379785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РО ИО - 46</a:t>
            </a:r>
          </a:p>
        </p:txBody>
      </p:sp>
      <p:sp>
        <p:nvSpPr>
          <p:cNvPr id="31" name="Выноска со стрелкой вниз 30"/>
          <p:cNvSpPr/>
          <p:nvPr/>
        </p:nvSpPr>
        <p:spPr>
          <a:xfrm>
            <a:off x="478497" y="4005066"/>
            <a:ext cx="3030431" cy="785157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900" dirty="0">
                <a:solidFill>
                  <a:schemeClr val="tx1"/>
                </a:solidFill>
              </a:rPr>
              <a:t>Приказ Минобразования №1317 от 16.06.2019</a:t>
            </a:r>
          </a:p>
        </p:txBody>
      </p:sp>
    </p:spTree>
    <p:extLst>
      <p:ext uri="{BB962C8B-B14F-4D97-AF65-F5344CB8AC3E}">
        <p14:creationId xmlns:p14="http://schemas.microsoft.com/office/powerpoint/2010/main" val="127110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2469035" y="579761"/>
            <a:ext cx="2104084" cy="1043631"/>
          </a:xfrm>
          <a:prstGeom prst="rect">
            <a:avLst/>
          </a:prstGeom>
          <a:noFill/>
        </p:spPr>
        <p:txBody>
          <a:bodyPr wrap="square" lIns="103897" tIns="51949" rIns="103897" bIns="51949" rtlCol="0">
            <a:spAutoFit/>
          </a:bodyPr>
          <a:lstStyle/>
          <a:p>
            <a:r>
              <a:rPr lang="en-US" sz="6100" b="1" dirty="0">
                <a:solidFill>
                  <a:prstClr val="black"/>
                </a:solidFill>
              </a:rPr>
              <a:t>20</a:t>
            </a:r>
            <a:r>
              <a:rPr lang="ru-RU" sz="6100" b="1" dirty="0">
                <a:solidFill>
                  <a:prstClr val="black"/>
                </a:solidFill>
              </a:rPr>
              <a:t>20</a:t>
            </a:r>
            <a:r>
              <a:rPr lang="en-US" sz="6100" dirty="0">
                <a:solidFill>
                  <a:prstClr val="black"/>
                </a:solidFill>
              </a:rPr>
              <a:t> </a:t>
            </a:r>
            <a:endParaRPr lang="ru-RU" sz="6100" dirty="0">
              <a:solidFill>
                <a:prstClr val="black"/>
              </a:solidFill>
            </a:endParaRPr>
          </a:p>
        </p:txBody>
      </p:sp>
      <p:sp>
        <p:nvSpPr>
          <p:cNvPr id="37" name="Стрелка вправо 36"/>
          <p:cNvSpPr/>
          <p:nvPr/>
        </p:nvSpPr>
        <p:spPr>
          <a:xfrm>
            <a:off x="1194224" y="4725144"/>
            <a:ext cx="2549627" cy="93610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СП - 29</a:t>
            </a:r>
          </a:p>
        </p:txBody>
      </p:sp>
      <p:sp>
        <p:nvSpPr>
          <p:cNvPr id="51" name="Подзаголовок 2"/>
          <p:cNvSpPr txBox="1">
            <a:spLocks/>
          </p:cNvSpPr>
          <p:nvPr/>
        </p:nvSpPr>
        <p:spPr>
          <a:xfrm>
            <a:off x="5032497" y="188640"/>
            <a:ext cx="6930267" cy="1314451"/>
          </a:xfrm>
          <a:prstGeom prst="rect">
            <a:avLst/>
          </a:prstGeom>
        </p:spPr>
        <p:txBody>
          <a:bodyPr vert="horz" lIns="103897" tIns="51949" rIns="103897" bIns="51949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700" dirty="0">
                <a:solidFill>
                  <a:srgbClr val="FF0000"/>
                </a:solidFill>
              </a:rPr>
              <a:t>«Обучение и социализация детей с ОВЗ и детей-инвалидов в инклюзивном образовательном пространстве Новосибирской области»</a:t>
            </a:r>
          </a:p>
          <a:p>
            <a:pPr>
              <a:defRPr/>
            </a:pPr>
            <a:endParaRPr lang="ru-RU" dirty="0">
              <a:solidFill>
                <a:sysClr val="windowText" lastClr="000000">
                  <a:tint val="75000"/>
                </a:sysClr>
              </a:solidFill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1194226" y="2348883"/>
            <a:ext cx="2549625" cy="89166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РО ИО - 46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21125" y="2276875"/>
            <a:ext cx="6841641" cy="14322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</a:rPr>
              <a:t>предоставляет свой ресурс (организационный, методический, кадровый, материально-технический) на договорной основе для развития инклюзивного образования в образовательных организациях своего района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144338" y="4365107"/>
            <a:ext cx="6841641" cy="14322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</a:rPr>
              <a:t>обеспечивает на постоянной основе повышение профессиональной компетентности педагогов района на базе своей образовательной организации по утверждённой в ГБУ НСО «ОЦДК» программе стажировки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3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4" y="631799"/>
            <a:ext cx="8948809" cy="572573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154318984"/>
              </p:ext>
            </p:extLst>
          </p:nvPr>
        </p:nvGraphicFramePr>
        <p:xfrm>
          <a:off x="-228600" y="993304"/>
          <a:ext cx="12420600" cy="567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Заголовок 6"/>
          <p:cNvSpPr txBox="1">
            <a:spLocks/>
          </p:cNvSpPr>
          <p:nvPr/>
        </p:nvSpPr>
        <p:spPr bwMode="auto">
          <a:xfrm>
            <a:off x="431800" y="65307"/>
            <a:ext cx="11233151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114B92"/>
                </a:solidFill>
                <a:effectLst>
                  <a:glow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Факторы, способствующие развитию </a:t>
            </a:r>
            <a:r>
              <a:rPr lang="ru-RU" altLang="ru-RU" sz="2400" b="1" dirty="0" smtClean="0">
                <a:solidFill>
                  <a:srgbClr val="114B92"/>
                </a:solidFill>
                <a:effectLst>
                  <a:glow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региональной </a:t>
            </a:r>
            <a:r>
              <a:rPr lang="ru-RU" altLang="ru-RU" sz="2400" b="1" dirty="0">
                <a:solidFill>
                  <a:srgbClr val="114B92"/>
                </a:solidFill>
                <a:effectLst>
                  <a:glow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модели ППМС сопровождения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2011" y="3559983"/>
            <a:ext cx="145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/>
              <a:t>Консультационные</a:t>
            </a:r>
          </a:p>
          <a:p>
            <a:pPr algn="ctr"/>
            <a:r>
              <a:rPr lang="ru-RU" sz="1200" b="1" dirty="0" smtClean="0"/>
              <a:t> центры </a:t>
            </a:r>
            <a:endParaRPr lang="ru-RU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74427" y="5698671"/>
            <a:ext cx="123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/>
              <a:t>Общественные </a:t>
            </a:r>
          </a:p>
          <a:p>
            <a:pPr algn="ctr"/>
            <a:r>
              <a:rPr lang="ru-RU" sz="1200" b="1" dirty="0" smtClean="0"/>
              <a:t>организации</a:t>
            </a:r>
            <a:endParaRPr lang="ru-R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003971" y="3483429"/>
            <a:ext cx="218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Отделы  и организации </a:t>
            </a:r>
          </a:p>
          <a:p>
            <a:r>
              <a:rPr lang="ru-RU" sz="1200" b="1" dirty="0" smtClean="0"/>
              <a:t>других ведомств  (МСЭ, </a:t>
            </a:r>
            <a:r>
              <a:rPr lang="ru-RU" sz="1200" b="1" dirty="0" err="1" smtClean="0"/>
              <a:t>КДНиЗП</a:t>
            </a:r>
            <a:r>
              <a:rPr lang="ru-RU" sz="1200" b="1" dirty="0" smtClean="0"/>
              <a:t>, ПФ РФ и </a:t>
            </a:r>
            <a:r>
              <a:rPr lang="ru-RU" sz="1200" b="1" dirty="0" err="1" smtClean="0"/>
              <a:t>др</a:t>
            </a:r>
            <a:r>
              <a:rPr lang="ru-RU" sz="1200" b="1" dirty="0" smtClean="0"/>
              <a:t>)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62237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лана\Pictures\009_expert-sibir_13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0419" cy="685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25537" y="585336"/>
            <a:ext cx="7804851" cy="10436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103897" tIns="51949" rIns="103897" bIns="5194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840" y="2635620"/>
            <a:ext cx="9505741" cy="3589368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3897" tIns="51949" rIns="103897" bIns="51949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образования Новосибирской области </a:t>
            </a:r>
          </a:p>
          <a:p>
            <a:pPr algn="ctr"/>
            <a:endParaRPr lang="ru-RU" sz="16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 НСО «</a:t>
            </a:r>
            <a:r>
              <a:rPr lang="ru-RU" sz="27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Областной центр диагностики и консультирования»</a:t>
            </a:r>
          </a:p>
          <a:p>
            <a:pPr algn="ctr"/>
            <a:r>
              <a:rPr lang="en-US" sz="27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</a:t>
            </a:r>
            <a:r>
              <a:rPr lang="ru-RU" sz="27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7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//concord.websib.ru </a:t>
            </a:r>
          </a:p>
          <a:p>
            <a:pPr algn="ctr"/>
            <a:r>
              <a:rPr lang="en-US" sz="27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ocdk54@mail.ru</a:t>
            </a:r>
            <a:endParaRPr lang="ru-RU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93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2" y="2332037"/>
            <a:ext cx="7141558" cy="45259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468" y="274638"/>
            <a:ext cx="4755931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69" y="0"/>
            <a:ext cx="5365531" cy="27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1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218718" y="44141"/>
            <a:ext cx="10643196" cy="946911"/>
          </a:xfrm>
          <a:prstGeom prst="rect">
            <a:avLst/>
          </a:prstGeom>
        </p:spPr>
        <p:txBody>
          <a:bodyPr lIns="103897" tIns="51949" rIns="103897" bIns="51949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2060"/>
                </a:solidFill>
                <a:latin typeface="Raleway"/>
              </a:rPr>
              <a:t>Специфика региональной системы образования</a:t>
            </a:r>
          </a:p>
        </p:txBody>
      </p:sp>
      <p:pic>
        <p:nvPicPr>
          <p:cNvPr id="1026" name="Picture 2" descr="D:\1-ОЦСППО-1\Презентации разные\Карта_НСО_плотность_населения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9E4"/>
              </a:clrFrom>
              <a:clrTo>
                <a:srgbClr val="FBF9E4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29" y="1217112"/>
            <a:ext cx="8241267" cy="533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43833" y="1259803"/>
            <a:ext cx="2541787" cy="1079541"/>
          </a:xfrm>
          <a:prstGeom prst="rect">
            <a:avLst/>
          </a:prstGeom>
        </p:spPr>
        <p:txBody>
          <a:bodyPr wrap="square" lIns="103897" tIns="51949" rIns="103897" bIns="51949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500" dirty="0">
                <a:latin typeface="Arial Narrow" panose="020B0606020202030204" pitchFamily="34" charset="0"/>
              </a:rPr>
              <a:t>Детское население </a:t>
            </a:r>
          </a:p>
          <a:p>
            <a:pPr algn="ctr">
              <a:lnSpc>
                <a:spcPts val="2500"/>
              </a:lnSpc>
            </a:pPr>
            <a:r>
              <a:rPr lang="ru-RU" sz="2500" dirty="0">
                <a:latin typeface="Arial Narrow" panose="020B0606020202030204" pitchFamily="34" charset="0"/>
              </a:rPr>
              <a:t>– </a:t>
            </a:r>
            <a:r>
              <a:rPr lang="ru-RU" sz="2500" b="1" dirty="0">
                <a:latin typeface="Arial Narrow" panose="020B0606020202030204" pitchFamily="34" charset="0"/>
              </a:rPr>
              <a:t>463 144</a:t>
            </a:r>
            <a:r>
              <a:rPr lang="ru-RU" sz="2500" dirty="0">
                <a:latin typeface="Arial Narrow" panose="020B0606020202030204" pitchFamily="34" charset="0"/>
              </a:rPr>
              <a:t> чел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70137" y="3297590"/>
            <a:ext cx="2269328" cy="746114"/>
          </a:xfrm>
          <a:prstGeom prst="rect">
            <a:avLst/>
          </a:prstGeom>
        </p:spPr>
        <p:txBody>
          <a:bodyPr wrap="square" lIns="103897" tIns="51949" rIns="103897" bIns="51949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500" dirty="0">
                <a:latin typeface="Arial Narrow" panose="020B0606020202030204" pitchFamily="34" charset="0"/>
              </a:rPr>
              <a:t>в </a:t>
            </a:r>
            <a:r>
              <a:rPr lang="ru-RU" sz="2500" dirty="0" err="1">
                <a:latin typeface="Arial Narrow" panose="020B0606020202030204" pitchFamily="34" charset="0"/>
              </a:rPr>
              <a:t>т.ч</a:t>
            </a:r>
            <a:r>
              <a:rPr lang="ru-RU" sz="2500" dirty="0">
                <a:latin typeface="Arial Narrow" panose="020B0606020202030204" pitchFamily="34" charset="0"/>
              </a:rPr>
              <a:t>. до 7 лет</a:t>
            </a:r>
          </a:p>
          <a:p>
            <a:pPr algn="ctr">
              <a:lnSpc>
                <a:spcPts val="2500"/>
              </a:lnSpc>
            </a:pPr>
            <a:r>
              <a:rPr lang="ru-RU" sz="2500" dirty="0">
                <a:latin typeface="Arial Narrow" panose="020B0606020202030204" pitchFamily="34" charset="0"/>
              </a:rPr>
              <a:t>– </a:t>
            </a:r>
            <a:r>
              <a:rPr lang="ru-RU" sz="2500" b="1" dirty="0">
                <a:latin typeface="Arial Narrow" panose="020B0606020202030204" pitchFamily="34" charset="0"/>
              </a:rPr>
              <a:t>142 876 детей</a:t>
            </a:r>
            <a:endParaRPr lang="ru-RU" sz="2500" dirty="0"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21584" y="778296"/>
            <a:ext cx="3328216" cy="425513"/>
          </a:xfrm>
          <a:prstGeom prst="rect">
            <a:avLst/>
          </a:prstGeom>
        </p:spPr>
        <p:txBody>
          <a:bodyPr wrap="square" lIns="103897" tIns="51949" rIns="103897" bIns="51949">
            <a:spAutoFit/>
          </a:bodyPr>
          <a:lstStyle/>
          <a:p>
            <a:pPr algn="just">
              <a:lnSpc>
                <a:spcPts val="2500"/>
              </a:lnSpc>
            </a:pPr>
            <a:r>
              <a:rPr lang="ru-RU" dirty="0" smtClean="0">
                <a:latin typeface="Arial Narrow" panose="020B0606020202030204" pitchFamily="34" charset="0"/>
              </a:rPr>
              <a:t>Площадь – </a:t>
            </a:r>
            <a:r>
              <a:rPr lang="ru-RU" b="1" dirty="0"/>
              <a:t>177,76 тыс. км²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8900684" y="3500755"/>
            <a:ext cx="385011" cy="250256"/>
          </a:xfrm>
          <a:prstGeom prst="downArrow">
            <a:avLst/>
          </a:prstGeom>
          <a:solidFill>
            <a:srgbClr val="D0F9F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3897" tIns="51949" rIns="103897" bIns="51949" rtlCol="0" anchor="ctr"/>
          <a:lstStyle/>
          <a:p>
            <a:pPr algn="ctr"/>
            <a:endParaRPr lang="ru-RU"/>
          </a:p>
        </p:txBody>
      </p:sp>
      <p:graphicFrame>
        <p:nvGraphicFramePr>
          <p:cNvPr id="35" name="Диаграмма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776657"/>
              </p:ext>
            </p:extLst>
          </p:nvPr>
        </p:nvGraphicFramePr>
        <p:xfrm>
          <a:off x="7039356" y="4058546"/>
          <a:ext cx="4166853" cy="2643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91285" y="4286566"/>
            <a:ext cx="3692648" cy="658910"/>
          </a:xfrm>
          <a:prstGeom prst="rect">
            <a:avLst/>
          </a:prstGeom>
          <a:noFill/>
        </p:spPr>
        <p:txBody>
          <a:bodyPr wrap="square" lIns="103897" tIns="51949" rIns="103897" bIns="51949" rtlCol="0">
            <a:spAutoFit/>
          </a:bodyPr>
          <a:lstStyle/>
          <a:p>
            <a:pPr algn="ctr"/>
            <a:r>
              <a:rPr lang="ru-RU" b="1" dirty="0"/>
              <a:t>Соотношение детского населения город-село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xmlns="" id="{039F68C5-CB3C-4D28-8000-80A0FEB9AA17}"/>
              </a:ext>
            </a:extLst>
          </p:cNvPr>
          <p:cNvSpPr/>
          <p:nvPr/>
        </p:nvSpPr>
        <p:spPr>
          <a:xfrm rot="2921929">
            <a:off x="4944263" y="3266298"/>
            <a:ext cx="315013" cy="3060838"/>
          </a:xfrm>
          <a:prstGeom prst="downArrow">
            <a:avLst/>
          </a:prstGeom>
          <a:solidFill>
            <a:srgbClr val="D0F9F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5540316" y="1174299"/>
            <a:ext cx="5913963" cy="2928151"/>
            <a:chOff x="3905610" y="1091984"/>
            <a:chExt cx="5650081" cy="2722022"/>
          </a:xfrm>
        </p:grpSpPr>
        <p:sp>
          <p:nvSpPr>
            <p:cNvPr id="25" name="Скругленный прямоугольник 4"/>
            <p:cNvSpPr/>
            <p:nvPr/>
          </p:nvSpPr>
          <p:spPr>
            <a:xfrm>
              <a:off x="3917545" y="1091984"/>
              <a:ext cx="5585113" cy="428586"/>
            </a:xfrm>
            <a:prstGeom prst="rect">
              <a:avLst/>
            </a:prstGeom>
            <a:solidFill>
              <a:srgbClr val="D0F9F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r>
                <a:rPr lang="ru-RU" dirty="0" smtClean="0"/>
                <a:t>63,5% (625) школ расположено в сельской местности</a:t>
              </a:r>
              <a:endParaRPr lang="ru-RU" dirty="0"/>
            </a:p>
          </p:txBody>
        </p:sp>
        <p:sp>
          <p:nvSpPr>
            <p:cNvPr id="3" name="Стрелка вниз 2"/>
            <p:cNvSpPr/>
            <p:nvPr/>
          </p:nvSpPr>
          <p:spPr>
            <a:xfrm>
              <a:off x="6603002" y="1479074"/>
              <a:ext cx="228309" cy="250256"/>
            </a:xfrm>
            <a:prstGeom prst="downArrow">
              <a:avLst/>
            </a:prstGeom>
            <a:solidFill>
              <a:srgbClr val="D0F9F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3929480" y="1752863"/>
              <a:ext cx="5612512" cy="522539"/>
              <a:chOff x="0" y="2061"/>
              <a:chExt cx="4889631" cy="407500"/>
            </a:xfrm>
            <a:solidFill>
              <a:srgbClr val="D0F9FE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0" y="2061"/>
                <a:ext cx="4889631" cy="407500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Скругленный прямоугольник 4"/>
              <p:cNvSpPr/>
              <p:nvPr/>
            </p:nvSpPr>
            <p:spPr>
              <a:xfrm>
                <a:off x="11935" y="13996"/>
                <a:ext cx="4865761" cy="38363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/>
                <a:r>
                  <a:rPr lang="ru-RU" dirty="0" smtClean="0"/>
                  <a:t>40% </a:t>
                </a:r>
                <a:r>
                  <a:rPr lang="ru-RU" dirty="0"/>
                  <a:t>малокомплектных </a:t>
                </a:r>
                <a:r>
                  <a:rPr lang="ru-RU" dirty="0" smtClean="0"/>
                  <a:t>школ, где численность обучающихся не превышает 100 чел.</a:t>
                </a:r>
                <a:endParaRPr lang="ru-RU" dirty="0"/>
              </a:p>
            </p:txBody>
          </p:sp>
        </p:grpSp>
        <p:grpSp>
          <p:nvGrpSpPr>
            <p:cNvPr id="31" name="Группа 30"/>
            <p:cNvGrpSpPr/>
            <p:nvPr/>
          </p:nvGrpSpPr>
          <p:grpSpPr>
            <a:xfrm>
              <a:off x="3905610" y="2462225"/>
              <a:ext cx="5612512" cy="522539"/>
              <a:chOff x="0" y="2061"/>
              <a:chExt cx="4889631" cy="407500"/>
            </a:xfrm>
            <a:solidFill>
              <a:srgbClr val="D0F9FE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0" y="2061"/>
                <a:ext cx="4889631" cy="407500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1" name="Скругленный прямоугольник 4"/>
              <p:cNvSpPr/>
              <p:nvPr/>
            </p:nvSpPr>
            <p:spPr>
              <a:xfrm>
                <a:off x="11935" y="13996"/>
                <a:ext cx="4865761" cy="38363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/>
                <a:r>
                  <a:rPr lang="ru-RU" dirty="0"/>
                  <a:t>Сложность обеспечения удалённых </a:t>
                </a:r>
                <a:r>
                  <a:rPr lang="ru-RU" dirty="0" smtClean="0"/>
                  <a:t>ОО кадрами </a:t>
                </a:r>
                <a:r>
                  <a:rPr lang="ru-RU" dirty="0"/>
                  <a:t>специалистов ППМС-сопровождения</a:t>
                </a:r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3943179" y="3213968"/>
              <a:ext cx="5612512" cy="600038"/>
              <a:chOff x="0" y="2061"/>
              <a:chExt cx="4889631" cy="542865"/>
            </a:xfrm>
            <a:solidFill>
              <a:srgbClr val="D0F9FE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3" name="Скругленный прямоугольник 32"/>
              <p:cNvSpPr/>
              <p:nvPr/>
            </p:nvSpPr>
            <p:spPr>
              <a:xfrm>
                <a:off x="0" y="2061"/>
                <a:ext cx="4889631" cy="407500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4" name="Скругленный прямоугольник 4"/>
              <p:cNvSpPr/>
              <p:nvPr/>
            </p:nvSpPr>
            <p:spPr>
              <a:xfrm>
                <a:off x="11935" y="13996"/>
                <a:ext cx="4865761" cy="53093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/>
                <a:r>
                  <a:rPr lang="ru-RU" dirty="0"/>
                  <a:t>Низкая доступность услуг ППМС-сопровождения, в т.ч. консультирования </a:t>
                </a:r>
                <a:r>
                  <a:rPr lang="ru-RU" dirty="0" smtClean="0"/>
                  <a:t>родителей (законных представителей)</a:t>
                </a:r>
                <a:endParaRPr lang="ru-RU" dirty="0"/>
              </a:p>
            </p:txBody>
          </p:sp>
        </p:grpSp>
        <p:sp>
          <p:nvSpPr>
            <p:cNvPr id="36" name="Стрелка вниз 35"/>
            <p:cNvSpPr/>
            <p:nvPr/>
          </p:nvSpPr>
          <p:spPr>
            <a:xfrm>
              <a:off x="6601651" y="2211969"/>
              <a:ext cx="228309" cy="250256"/>
            </a:xfrm>
            <a:prstGeom prst="downArrow">
              <a:avLst/>
            </a:prstGeom>
            <a:solidFill>
              <a:srgbClr val="D0F9F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Стрелка вниз 36"/>
            <p:cNvSpPr/>
            <p:nvPr/>
          </p:nvSpPr>
          <p:spPr>
            <a:xfrm>
              <a:off x="6609646" y="2969459"/>
              <a:ext cx="228309" cy="250256"/>
            </a:xfrm>
            <a:prstGeom prst="downArrow">
              <a:avLst/>
            </a:prstGeom>
            <a:solidFill>
              <a:srgbClr val="D0F9F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3B7E64-D430-42C5-B738-E920236B7AED}"/>
              </a:ext>
            </a:extLst>
          </p:cNvPr>
          <p:cNvSpPr txBox="1"/>
          <p:nvPr/>
        </p:nvSpPr>
        <p:spPr>
          <a:xfrm>
            <a:off x="218717" y="5901088"/>
            <a:ext cx="7050687" cy="966687"/>
          </a:xfrm>
          <a:prstGeom prst="rect">
            <a:avLst/>
          </a:prstGeom>
          <a:noFill/>
        </p:spPr>
        <p:txBody>
          <a:bodyPr wrap="square" lIns="103897" tIns="51949" rIns="103897" bIns="51949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Создание сетевой модели ППМС сопровождения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E9FCB29-0639-4921-A47F-98AACD5CF4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17" y="5411228"/>
            <a:ext cx="1586240" cy="69422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0EE503DC-B3EC-4D61-8CE3-2CC99F7A72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3196" y="5287896"/>
            <a:ext cx="1398008" cy="94179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BFAE6D23-2B21-4D12-83F5-B607220B44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71" y="2145504"/>
            <a:ext cx="246436" cy="49287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BFAE6D23-2B21-4D12-83F5-B607220B44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71" y="2297904"/>
            <a:ext cx="246436" cy="49287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FAE6D23-2B21-4D12-83F5-B607220B44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71" y="2450304"/>
            <a:ext cx="246436" cy="49287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BFAE6D23-2B21-4D12-83F5-B607220B44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03" y="2382648"/>
            <a:ext cx="246436" cy="49287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143F351-C1A3-4F8A-9346-CC39C6B5F3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66" y="4286568"/>
            <a:ext cx="747791" cy="7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 txBox="1">
            <a:spLocks/>
          </p:cNvSpPr>
          <p:nvPr/>
        </p:nvSpPr>
        <p:spPr bwMode="auto">
          <a:xfrm>
            <a:off x="838201" y="290513"/>
            <a:ext cx="93995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2BABE3"/>
                </a:solidFill>
                <a:latin typeface="Avenir Next Cyr"/>
              </a:rPr>
              <a:t>Новые вызовы образования </a:t>
            </a:r>
          </a:p>
        </p:txBody>
      </p:sp>
      <p:sp>
        <p:nvSpPr>
          <p:cNvPr id="9" name="Прямоугольник 8">
            <a:extLst/>
          </p:cNvPr>
          <p:cNvSpPr/>
          <p:nvPr/>
        </p:nvSpPr>
        <p:spPr>
          <a:xfrm>
            <a:off x="936626" y="1049340"/>
            <a:ext cx="10417175" cy="46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6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7" y="382590"/>
            <a:ext cx="7334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802" y="1187716"/>
            <a:ext cx="1767535" cy="16851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7373" y="2927184"/>
            <a:ext cx="1838025" cy="17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3"/>
          <p:cNvSpPr/>
          <p:nvPr/>
        </p:nvSpPr>
        <p:spPr>
          <a:xfrm flipV="1">
            <a:off x="6167439" y="2627314"/>
            <a:ext cx="2339975" cy="180022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15" name="Shape 14"/>
          <p:cNvSpPr/>
          <p:nvPr/>
        </p:nvSpPr>
        <p:spPr>
          <a:xfrm flipH="1" flipV="1">
            <a:off x="3868739" y="2627314"/>
            <a:ext cx="2339975" cy="180022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pic>
        <p:nvPicPr>
          <p:cNvPr id="16" name="Рисунок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17348" r="18559" b="13080"/>
          <a:stretch>
            <a:fillRect/>
          </a:stretch>
        </p:blipFill>
        <p:spPr bwMode="auto">
          <a:xfrm>
            <a:off x="8891796" y="2927184"/>
            <a:ext cx="1570523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508126" y="2927352"/>
            <a:ext cx="2339975" cy="2339975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507414" y="2927352"/>
            <a:ext cx="2339975" cy="2339975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олилиния 18"/>
          <p:cNvSpPr/>
          <p:nvPr/>
        </p:nvSpPr>
        <p:spPr bwMode="auto">
          <a:xfrm>
            <a:off x="4608514" y="4165601"/>
            <a:ext cx="3090863" cy="2297113"/>
          </a:xfrm>
          <a:custGeom>
            <a:avLst/>
            <a:gdLst>
              <a:gd name="connsiteX0" fmla="*/ 1187355 w 9785444"/>
              <a:gd name="connsiteY0" fmla="*/ 0 h 6823881"/>
              <a:gd name="connsiteX1" fmla="*/ 1801504 w 9785444"/>
              <a:gd name="connsiteY1" fmla="*/ 68239 h 6823881"/>
              <a:gd name="connsiteX2" fmla="*/ 1910686 w 9785444"/>
              <a:gd name="connsiteY2" fmla="*/ 177421 h 6823881"/>
              <a:gd name="connsiteX3" fmla="*/ 2156346 w 9785444"/>
              <a:gd name="connsiteY3" fmla="*/ 122830 h 6823881"/>
              <a:gd name="connsiteX4" fmla="*/ 2947916 w 9785444"/>
              <a:gd name="connsiteY4" fmla="*/ 177421 h 6823881"/>
              <a:gd name="connsiteX5" fmla="*/ 3289110 w 9785444"/>
              <a:gd name="connsiteY5" fmla="*/ 136478 h 6823881"/>
              <a:gd name="connsiteX6" fmla="*/ 3302758 w 9785444"/>
              <a:gd name="connsiteY6" fmla="*/ 259308 h 6823881"/>
              <a:gd name="connsiteX7" fmla="*/ 4408226 w 9785444"/>
              <a:gd name="connsiteY7" fmla="*/ 559558 h 6823881"/>
              <a:gd name="connsiteX8" fmla="*/ 4995080 w 9785444"/>
              <a:gd name="connsiteY8" fmla="*/ 1378424 h 6823881"/>
              <a:gd name="connsiteX9" fmla="*/ 5827594 w 9785444"/>
              <a:gd name="connsiteY9" fmla="*/ 1146412 h 6823881"/>
              <a:gd name="connsiteX10" fmla="*/ 6182435 w 9785444"/>
              <a:gd name="connsiteY10" fmla="*/ 1596788 h 6823881"/>
              <a:gd name="connsiteX11" fmla="*/ 6509982 w 9785444"/>
              <a:gd name="connsiteY11" fmla="*/ 1473958 h 6823881"/>
              <a:gd name="connsiteX12" fmla="*/ 6892119 w 9785444"/>
              <a:gd name="connsiteY12" fmla="*/ 1433015 h 6823881"/>
              <a:gd name="connsiteX13" fmla="*/ 7001301 w 9785444"/>
              <a:gd name="connsiteY13" fmla="*/ 1296537 h 6823881"/>
              <a:gd name="connsiteX14" fmla="*/ 7260609 w 9785444"/>
              <a:gd name="connsiteY14" fmla="*/ 1296537 h 6823881"/>
              <a:gd name="connsiteX15" fmla="*/ 7287904 w 9785444"/>
              <a:gd name="connsiteY15" fmla="*/ 1132764 h 6823881"/>
              <a:gd name="connsiteX16" fmla="*/ 7601803 w 9785444"/>
              <a:gd name="connsiteY16" fmla="*/ 1009934 h 6823881"/>
              <a:gd name="connsiteX17" fmla="*/ 7874758 w 9785444"/>
              <a:gd name="connsiteY17" fmla="*/ 1146412 h 6823881"/>
              <a:gd name="connsiteX18" fmla="*/ 7847462 w 9785444"/>
              <a:gd name="connsiteY18" fmla="*/ 1282890 h 6823881"/>
              <a:gd name="connsiteX19" fmla="*/ 7683689 w 9785444"/>
              <a:gd name="connsiteY19" fmla="*/ 1310185 h 6823881"/>
              <a:gd name="connsiteX20" fmla="*/ 7642746 w 9785444"/>
              <a:gd name="connsiteY20" fmla="*/ 1596788 h 6823881"/>
              <a:gd name="connsiteX21" fmla="*/ 7710985 w 9785444"/>
              <a:gd name="connsiteY21" fmla="*/ 1569493 h 6823881"/>
              <a:gd name="connsiteX22" fmla="*/ 7738280 w 9785444"/>
              <a:gd name="connsiteY22" fmla="*/ 1678675 h 6823881"/>
              <a:gd name="connsiteX23" fmla="*/ 7683689 w 9785444"/>
              <a:gd name="connsiteY23" fmla="*/ 1787857 h 6823881"/>
              <a:gd name="connsiteX24" fmla="*/ 7779223 w 9785444"/>
              <a:gd name="connsiteY24" fmla="*/ 1815152 h 6823881"/>
              <a:gd name="connsiteX25" fmla="*/ 7833815 w 9785444"/>
              <a:gd name="connsiteY25" fmla="*/ 1774209 h 6823881"/>
              <a:gd name="connsiteX26" fmla="*/ 7874758 w 9785444"/>
              <a:gd name="connsiteY26" fmla="*/ 1842448 h 6823881"/>
              <a:gd name="connsiteX27" fmla="*/ 7833815 w 9785444"/>
              <a:gd name="connsiteY27" fmla="*/ 1910687 h 6823881"/>
              <a:gd name="connsiteX28" fmla="*/ 7956644 w 9785444"/>
              <a:gd name="connsiteY28" fmla="*/ 2101755 h 6823881"/>
              <a:gd name="connsiteX29" fmla="*/ 7983940 w 9785444"/>
              <a:gd name="connsiteY29" fmla="*/ 2265528 h 6823881"/>
              <a:gd name="connsiteX30" fmla="*/ 7861110 w 9785444"/>
              <a:gd name="connsiteY30" fmla="*/ 2333767 h 6823881"/>
              <a:gd name="connsiteX31" fmla="*/ 7779223 w 9785444"/>
              <a:gd name="connsiteY31" fmla="*/ 2497540 h 6823881"/>
              <a:gd name="connsiteX32" fmla="*/ 7915701 w 9785444"/>
              <a:gd name="connsiteY32" fmla="*/ 2511188 h 6823881"/>
              <a:gd name="connsiteX33" fmla="*/ 7970292 w 9785444"/>
              <a:gd name="connsiteY33" fmla="*/ 2456597 h 6823881"/>
              <a:gd name="connsiteX34" fmla="*/ 8011235 w 9785444"/>
              <a:gd name="connsiteY34" fmla="*/ 2538484 h 6823881"/>
              <a:gd name="connsiteX35" fmla="*/ 8147713 w 9785444"/>
              <a:gd name="connsiteY35" fmla="*/ 2483893 h 6823881"/>
              <a:gd name="connsiteX36" fmla="*/ 8202304 w 9785444"/>
              <a:gd name="connsiteY36" fmla="*/ 2265528 h 6823881"/>
              <a:gd name="connsiteX37" fmla="*/ 8420668 w 9785444"/>
              <a:gd name="connsiteY37" fmla="*/ 1951630 h 6823881"/>
              <a:gd name="connsiteX38" fmla="*/ 8557146 w 9785444"/>
              <a:gd name="connsiteY38" fmla="*/ 1924334 h 6823881"/>
              <a:gd name="connsiteX39" fmla="*/ 8666328 w 9785444"/>
              <a:gd name="connsiteY39" fmla="*/ 1842448 h 6823881"/>
              <a:gd name="connsiteX40" fmla="*/ 8816453 w 9785444"/>
              <a:gd name="connsiteY40" fmla="*/ 1883391 h 6823881"/>
              <a:gd name="connsiteX41" fmla="*/ 9007522 w 9785444"/>
              <a:gd name="connsiteY41" fmla="*/ 1937982 h 6823881"/>
              <a:gd name="connsiteX42" fmla="*/ 8966579 w 9785444"/>
              <a:gd name="connsiteY42" fmla="*/ 2088108 h 6823881"/>
              <a:gd name="connsiteX43" fmla="*/ 9048465 w 9785444"/>
              <a:gd name="connsiteY43" fmla="*/ 2169994 h 6823881"/>
              <a:gd name="connsiteX44" fmla="*/ 9048465 w 9785444"/>
              <a:gd name="connsiteY44" fmla="*/ 2347415 h 6823881"/>
              <a:gd name="connsiteX45" fmla="*/ 9225886 w 9785444"/>
              <a:gd name="connsiteY45" fmla="*/ 2511188 h 6823881"/>
              <a:gd name="connsiteX46" fmla="*/ 9294125 w 9785444"/>
              <a:gd name="connsiteY46" fmla="*/ 2838734 h 6823881"/>
              <a:gd name="connsiteX47" fmla="*/ 9184943 w 9785444"/>
              <a:gd name="connsiteY47" fmla="*/ 2920621 h 6823881"/>
              <a:gd name="connsiteX48" fmla="*/ 9403307 w 9785444"/>
              <a:gd name="connsiteY48" fmla="*/ 2920621 h 6823881"/>
              <a:gd name="connsiteX49" fmla="*/ 9457898 w 9785444"/>
              <a:gd name="connsiteY49" fmla="*/ 3179928 h 6823881"/>
              <a:gd name="connsiteX50" fmla="*/ 9416955 w 9785444"/>
              <a:gd name="connsiteY50" fmla="*/ 3234519 h 6823881"/>
              <a:gd name="connsiteX51" fmla="*/ 9512489 w 9785444"/>
              <a:gd name="connsiteY51" fmla="*/ 3330054 h 6823881"/>
              <a:gd name="connsiteX52" fmla="*/ 9444250 w 9785444"/>
              <a:gd name="connsiteY52" fmla="*/ 3630305 h 6823881"/>
              <a:gd name="connsiteX53" fmla="*/ 9635319 w 9785444"/>
              <a:gd name="connsiteY53" fmla="*/ 3780430 h 6823881"/>
              <a:gd name="connsiteX54" fmla="*/ 9648967 w 9785444"/>
              <a:gd name="connsiteY54" fmla="*/ 4012442 h 6823881"/>
              <a:gd name="connsiteX55" fmla="*/ 9512489 w 9785444"/>
              <a:gd name="connsiteY55" fmla="*/ 4012442 h 6823881"/>
              <a:gd name="connsiteX56" fmla="*/ 9621671 w 9785444"/>
              <a:gd name="connsiteY56" fmla="*/ 4189863 h 6823881"/>
              <a:gd name="connsiteX57" fmla="*/ 9594376 w 9785444"/>
              <a:gd name="connsiteY57" fmla="*/ 4258102 h 6823881"/>
              <a:gd name="connsiteX58" fmla="*/ 9785444 w 9785444"/>
              <a:gd name="connsiteY58" fmla="*/ 4626591 h 6823881"/>
              <a:gd name="connsiteX59" fmla="*/ 9635319 w 9785444"/>
              <a:gd name="connsiteY59" fmla="*/ 4722125 h 6823881"/>
              <a:gd name="connsiteX60" fmla="*/ 9553432 w 9785444"/>
              <a:gd name="connsiteY60" fmla="*/ 4708478 h 6823881"/>
              <a:gd name="connsiteX61" fmla="*/ 9239534 w 9785444"/>
              <a:gd name="connsiteY61" fmla="*/ 4954137 h 6823881"/>
              <a:gd name="connsiteX62" fmla="*/ 9294125 w 9785444"/>
              <a:gd name="connsiteY62" fmla="*/ 5036024 h 6823881"/>
              <a:gd name="connsiteX63" fmla="*/ 9198591 w 9785444"/>
              <a:gd name="connsiteY63" fmla="*/ 5104263 h 6823881"/>
              <a:gd name="connsiteX64" fmla="*/ 9089409 w 9785444"/>
              <a:gd name="connsiteY64" fmla="*/ 5036024 h 6823881"/>
              <a:gd name="connsiteX65" fmla="*/ 8966579 w 9785444"/>
              <a:gd name="connsiteY65" fmla="*/ 5036024 h 6823881"/>
              <a:gd name="connsiteX66" fmla="*/ 8734567 w 9785444"/>
              <a:gd name="connsiteY66" fmla="*/ 5254388 h 6823881"/>
              <a:gd name="connsiteX67" fmla="*/ 8598089 w 9785444"/>
              <a:gd name="connsiteY67" fmla="*/ 5172502 h 6823881"/>
              <a:gd name="connsiteX68" fmla="*/ 8475259 w 9785444"/>
              <a:gd name="connsiteY68" fmla="*/ 5227093 h 6823881"/>
              <a:gd name="connsiteX69" fmla="*/ 8393373 w 9785444"/>
              <a:gd name="connsiteY69" fmla="*/ 5227093 h 6823881"/>
              <a:gd name="connsiteX70" fmla="*/ 8215952 w 9785444"/>
              <a:gd name="connsiteY70" fmla="*/ 5336275 h 6823881"/>
              <a:gd name="connsiteX71" fmla="*/ 8338782 w 9785444"/>
              <a:gd name="connsiteY71" fmla="*/ 5500048 h 6823881"/>
              <a:gd name="connsiteX72" fmla="*/ 8093122 w 9785444"/>
              <a:gd name="connsiteY72" fmla="*/ 5568287 h 6823881"/>
              <a:gd name="connsiteX73" fmla="*/ 8024883 w 9785444"/>
              <a:gd name="connsiteY73" fmla="*/ 5349922 h 6823881"/>
              <a:gd name="connsiteX74" fmla="*/ 7902053 w 9785444"/>
              <a:gd name="connsiteY74" fmla="*/ 5363570 h 6823881"/>
              <a:gd name="connsiteX75" fmla="*/ 7820167 w 9785444"/>
              <a:gd name="connsiteY75" fmla="*/ 5581934 h 6823881"/>
              <a:gd name="connsiteX76" fmla="*/ 7574507 w 9785444"/>
              <a:gd name="connsiteY76" fmla="*/ 5773003 h 6823881"/>
              <a:gd name="connsiteX77" fmla="*/ 7492620 w 9785444"/>
              <a:gd name="connsiteY77" fmla="*/ 5909481 h 6823881"/>
              <a:gd name="connsiteX78" fmla="*/ 7533564 w 9785444"/>
              <a:gd name="connsiteY78" fmla="*/ 5950424 h 6823881"/>
              <a:gd name="connsiteX79" fmla="*/ 7492620 w 9785444"/>
              <a:gd name="connsiteY79" fmla="*/ 6073254 h 6823881"/>
              <a:gd name="connsiteX80" fmla="*/ 7533564 w 9785444"/>
              <a:gd name="connsiteY80" fmla="*/ 6127845 h 6823881"/>
              <a:gd name="connsiteX81" fmla="*/ 7287904 w 9785444"/>
              <a:gd name="connsiteY81" fmla="*/ 6469039 h 6823881"/>
              <a:gd name="connsiteX82" fmla="*/ 7042244 w 9785444"/>
              <a:gd name="connsiteY82" fmla="*/ 6277970 h 6823881"/>
              <a:gd name="connsiteX83" fmla="*/ 6987653 w 9785444"/>
              <a:gd name="connsiteY83" fmla="*/ 6332561 h 6823881"/>
              <a:gd name="connsiteX84" fmla="*/ 6782937 w 9785444"/>
              <a:gd name="connsiteY84" fmla="*/ 6100549 h 6823881"/>
              <a:gd name="connsiteX85" fmla="*/ 6550925 w 9785444"/>
              <a:gd name="connsiteY85" fmla="*/ 6086902 h 6823881"/>
              <a:gd name="connsiteX86" fmla="*/ 6482686 w 9785444"/>
              <a:gd name="connsiteY86" fmla="*/ 5950424 h 6823881"/>
              <a:gd name="connsiteX87" fmla="*/ 6414447 w 9785444"/>
              <a:gd name="connsiteY87" fmla="*/ 5868537 h 6823881"/>
              <a:gd name="connsiteX88" fmla="*/ 6469038 w 9785444"/>
              <a:gd name="connsiteY88" fmla="*/ 5745708 h 6823881"/>
              <a:gd name="connsiteX89" fmla="*/ 6605516 w 9785444"/>
              <a:gd name="connsiteY89" fmla="*/ 5704764 h 6823881"/>
              <a:gd name="connsiteX90" fmla="*/ 6550925 w 9785444"/>
              <a:gd name="connsiteY90" fmla="*/ 5595582 h 6823881"/>
              <a:gd name="connsiteX91" fmla="*/ 6414447 w 9785444"/>
              <a:gd name="connsiteY91" fmla="*/ 5677469 h 6823881"/>
              <a:gd name="connsiteX92" fmla="*/ 6387152 w 9785444"/>
              <a:gd name="connsiteY92" fmla="*/ 5800299 h 6823881"/>
              <a:gd name="connsiteX93" fmla="*/ 6291617 w 9785444"/>
              <a:gd name="connsiteY93" fmla="*/ 5732060 h 6823881"/>
              <a:gd name="connsiteX94" fmla="*/ 6305265 w 9785444"/>
              <a:gd name="connsiteY94" fmla="*/ 5554639 h 6823881"/>
              <a:gd name="connsiteX95" fmla="*/ 6196083 w 9785444"/>
              <a:gd name="connsiteY95" fmla="*/ 5500048 h 6823881"/>
              <a:gd name="connsiteX96" fmla="*/ 6032310 w 9785444"/>
              <a:gd name="connsiteY96" fmla="*/ 5404514 h 6823881"/>
              <a:gd name="connsiteX97" fmla="*/ 5909480 w 9785444"/>
              <a:gd name="connsiteY97" fmla="*/ 5404514 h 6823881"/>
              <a:gd name="connsiteX98" fmla="*/ 5704764 w 9785444"/>
              <a:gd name="connsiteY98" fmla="*/ 5008728 h 6823881"/>
              <a:gd name="connsiteX99" fmla="*/ 5622877 w 9785444"/>
              <a:gd name="connsiteY99" fmla="*/ 5008728 h 6823881"/>
              <a:gd name="connsiteX100" fmla="*/ 5663820 w 9785444"/>
              <a:gd name="connsiteY100" fmla="*/ 5172502 h 6823881"/>
              <a:gd name="connsiteX101" fmla="*/ 5418161 w 9785444"/>
              <a:gd name="connsiteY101" fmla="*/ 5308979 h 6823881"/>
              <a:gd name="connsiteX102" fmla="*/ 5418161 w 9785444"/>
              <a:gd name="connsiteY102" fmla="*/ 5308979 h 6823881"/>
              <a:gd name="connsiteX103" fmla="*/ 5390865 w 9785444"/>
              <a:gd name="connsiteY103" fmla="*/ 5418161 h 6823881"/>
              <a:gd name="connsiteX104" fmla="*/ 5268035 w 9785444"/>
              <a:gd name="connsiteY104" fmla="*/ 5459105 h 6823881"/>
              <a:gd name="connsiteX105" fmla="*/ 5213444 w 9785444"/>
              <a:gd name="connsiteY105" fmla="*/ 5404514 h 6823881"/>
              <a:gd name="connsiteX106" fmla="*/ 5076967 w 9785444"/>
              <a:gd name="connsiteY106" fmla="*/ 5540991 h 6823881"/>
              <a:gd name="connsiteX107" fmla="*/ 4940489 w 9785444"/>
              <a:gd name="connsiteY107" fmla="*/ 5459105 h 6823881"/>
              <a:gd name="connsiteX108" fmla="*/ 4872250 w 9785444"/>
              <a:gd name="connsiteY108" fmla="*/ 5568287 h 6823881"/>
              <a:gd name="connsiteX109" fmla="*/ 4954137 w 9785444"/>
              <a:gd name="connsiteY109" fmla="*/ 5663821 h 6823881"/>
              <a:gd name="connsiteX110" fmla="*/ 4776716 w 9785444"/>
              <a:gd name="connsiteY110" fmla="*/ 5704764 h 6823881"/>
              <a:gd name="connsiteX111" fmla="*/ 4681182 w 9785444"/>
              <a:gd name="connsiteY111" fmla="*/ 5936776 h 6823881"/>
              <a:gd name="connsiteX112" fmla="*/ 4585647 w 9785444"/>
              <a:gd name="connsiteY112" fmla="*/ 5936776 h 6823881"/>
              <a:gd name="connsiteX113" fmla="*/ 4544704 w 9785444"/>
              <a:gd name="connsiteY113" fmla="*/ 5854890 h 6823881"/>
              <a:gd name="connsiteX114" fmla="*/ 4435522 w 9785444"/>
              <a:gd name="connsiteY114" fmla="*/ 5950424 h 6823881"/>
              <a:gd name="connsiteX115" fmla="*/ 4435522 w 9785444"/>
              <a:gd name="connsiteY115" fmla="*/ 6114197 h 6823881"/>
              <a:gd name="connsiteX116" fmla="*/ 4285397 w 9785444"/>
              <a:gd name="connsiteY116" fmla="*/ 6155140 h 6823881"/>
              <a:gd name="connsiteX117" fmla="*/ 4121623 w 9785444"/>
              <a:gd name="connsiteY117" fmla="*/ 6114197 h 6823881"/>
              <a:gd name="connsiteX118" fmla="*/ 3889612 w 9785444"/>
              <a:gd name="connsiteY118" fmla="*/ 6141493 h 6823881"/>
              <a:gd name="connsiteX119" fmla="*/ 3575713 w 9785444"/>
              <a:gd name="connsiteY119" fmla="*/ 6182436 h 6823881"/>
              <a:gd name="connsiteX120" fmla="*/ 3480179 w 9785444"/>
              <a:gd name="connsiteY120" fmla="*/ 6318914 h 6823881"/>
              <a:gd name="connsiteX121" fmla="*/ 3398292 w 9785444"/>
              <a:gd name="connsiteY121" fmla="*/ 6469039 h 6823881"/>
              <a:gd name="connsiteX122" fmla="*/ 3098041 w 9785444"/>
              <a:gd name="connsiteY122" fmla="*/ 6523630 h 6823881"/>
              <a:gd name="connsiteX123" fmla="*/ 2988859 w 9785444"/>
              <a:gd name="connsiteY123" fmla="*/ 6250675 h 6823881"/>
              <a:gd name="connsiteX124" fmla="*/ 2893325 w 9785444"/>
              <a:gd name="connsiteY124" fmla="*/ 6346209 h 6823881"/>
              <a:gd name="connsiteX125" fmla="*/ 2743200 w 9785444"/>
              <a:gd name="connsiteY125" fmla="*/ 6346209 h 6823881"/>
              <a:gd name="connsiteX126" fmla="*/ 2770495 w 9785444"/>
              <a:gd name="connsiteY126" fmla="*/ 6441743 h 6823881"/>
              <a:gd name="connsiteX127" fmla="*/ 2852382 w 9785444"/>
              <a:gd name="connsiteY127" fmla="*/ 6455391 h 6823881"/>
              <a:gd name="connsiteX128" fmla="*/ 2852382 w 9785444"/>
              <a:gd name="connsiteY128" fmla="*/ 6550925 h 6823881"/>
              <a:gd name="connsiteX129" fmla="*/ 2743200 w 9785444"/>
              <a:gd name="connsiteY129" fmla="*/ 6578221 h 6823881"/>
              <a:gd name="connsiteX130" fmla="*/ 2825086 w 9785444"/>
              <a:gd name="connsiteY130" fmla="*/ 6714699 h 6823881"/>
              <a:gd name="connsiteX131" fmla="*/ 2647665 w 9785444"/>
              <a:gd name="connsiteY131" fmla="*/ 6823881 h 6823881"/>
              <a:gd name="connsiteX132" fmla="*/ 1842447 w 9785444"/>
              <a:gd name="connsiteY132" fmla="*/ 6100549 h 6823881"/>
              <a:gd name="connsiteX133" fmla="*/ 1296537 w 9785444"/>
              <a:gd name="connsiteY133" fmla="*/ 5595582 h 6823881"/>
              <a:gd name="connsiteX134" fmla="*/ 1173707 w 9785444"/>
              <a:gd name="connsiteY134" fmla="*/ 5268036 h 6823881"/>
              <a:gd name="connsiteX135" fmla="*/ 1487606 w 9785444"/>
              <a:gd name="connsiteY135" fmla="*/ 5377218 h 6823881"/>
              <a:gd name="connsiteX136" fmla="*/ 1692322 w 9785444"/>
              <a:gd name="connsiteY136" fmla="*/ 5131558 h 6823881"/>
              <a:gd name="connsiteX137" fmla="*/ 1651379 w 9785444"/>
              <a:gd name="connsiteY137" fmla="*/ 5022376 h 6823881"/>
              <a:gd name="connsiteX138" fmla="*/ 1651379 w 9785444"/>
              <a:gd name="connsiteY138" fmla="*/ 5022376 h 6823881"/>
              <a:gd name="connsiteX139" fmla="*/ 1610435 w 9785444"/>
              <a:gd name="connsiteY139" fmla="*/ 4885899 h 6823881"/>
              <a:gd name="connsiteX140" fmla="*/ 1460310 w 9785444"/>
              <a:gd name="connsiteY140" fmla="*/ 5036024 h 6823881"/>
              <a:gd name="connsiteX141" fmla="*/ 1282889 w 9785444"/>
              <a:gd name="connsiteY141" fmla="*/ 5049672 h 6823881"/>
              <a:gd name="connsiteX142" fmla="*/ 1078173 w 9785444"/>
              <a:gd name="connsiteY142" fmla="*/ 4954137 h 6823881"/>
              <a:gd name="connsiteX143" fmla="*/ 1037229 w 9785444"/>
              <a:gd name="connsiteY143" fmla="*/ 5158854 h 6823881"/>
              <a:gd name="connsiteX144" fmla="*/ 491319 w 9785444"/>
              <a:gd name="connsiteY144" fmla="*/ 5377218 h 6823881"/>
              <a:gd name="connsiteX145" fmla="*/ 518615 w 9785444"/>
              <a:gd name="connsiteY145" fmla="*/ 4572000 h 6823881"/>
              <a:gd name="connsiteX146" fmla="*/ 641444 w 9785444"/>
              <a:gd name="connsiteY146" fmla="*/ 4585648 h 6823881"/>
              <a:gd name="connsiteX147" fmla="*/ 641444 w 9785444"/>
              <a:gd name="connsiteY147" fmla="*/ 4394579 h 6823881"/>
              <a:gd name="connsiteX148" fmla="*/ 504967 w 9785444"/>
              <a:gd name="connsiteY148" fmla="*/ 4353636 h 6823881"/>
              <a:gd name="connsiteX149" fmla="*/ 477671 w 9785444"/>
              <a:gd name="connsiteY149" fmla="*/ 4121624 h 6823881"/>
              <a:gd name="connsiteX150" fmla="*/ 368489 w 9785444"/>
              <a:gd name="connsiteY150" fmla="*/ 4094328 h 6823881"/>
              <a:gd name="connsiteX151" fmla="*/ 204716 w 9785444"/>
              <a:gd name="connsiteY151" fmla="*/ 3998794 h 6823881"/>
              <a:gd name="connsiteX152" fmla="*/ 272955 w 9785444"/>
              <a:gd name="connsiteY152" fmla="*/ 3821373 h 6823881"/>
              <a:gd name="connsiteX153" fmla="*/ 218364 w 9785444"/>
              <a:gd name="connsiteY153" fmla="*/ 3657600 h 6823881"/>
              <a:gd name="connsiteX154" fmla="*/ 177420 w 9785444"/>
              <a:gd name="connsiteY154" fmla="*/ 3521122 h 6823881"/>
              <a:gd name="connsiteX155" fmla="*/ 109182 w 9785444"/>
              <a:gd name="connsiteY155" fmla="*/ 3302758 h 6823881"/>
              <a:gd name="connsiteX156" fmla="*/ 0 w 9785444"/>
              <a:gd name="connsiteY156" fmla="*/ 3138985 h 6823881"/>
              <a:gd name="connsiteX157" fmla="*/ 95534 w 9785444"/>
              <a:gd name="connsiteY157" fmla="*/ 3002508 h 6823881"/>
              <a:gd name="connsiteX158" fmla="*/ 259307 w 9785444"/>
              <a:gd name="connsiteY158" fmla="*/ 2961564 h 6823881"/>
              <a:gd name="connsiteX159" fmla="*/ 136477 w 9785444"/>
              <a:gd name="connsiteY159" fmla="*/ 2866030 h 6823881"/>
              <a:gd name="connsiteX160" fmla="*/ 163773 w 9785444"/>
              <a:gd name="connsiteY160" fmla="*/ 2743200 h 6823881"/>
              <a:gd name="connsiteX161" fmla="*/ 68238 w 9785444"/>
              <a:gd name="connsiteY161" fmla="*/ 2538484 h 6823881"/>
              <a:gd name="connsiteX162" fmla="*/ 327546 w 9785444"/>
              <a:gd name="connsiteY162" fmla="*/ 2552131 h 6823881"/>
              <a:gd name="connsiteX163" fmla="*/ 204716 w 9785444"/>
              <a:gd name="connsiteY163" fmla="*/ 2388358 h 6823881"/>
              <a:gd name="connsiteX164" fmla="*/ 464023 w 9785444"/>
              <a:gd name="connsiteY164" fmla="*/ 2129051 h 6823881"/>
              <a:gd name="connsiteX165" fmla="*/ 600501 w 9785444"/>
              <a:gd name="connsiteY165" fmla="*/ 2047164 h 6823881"/>
              <a:gd name="connsiteX166" fmla="*/ 614149 w 9785444"/>
              <a:gd name="connsiteY166" fmla="*/ 1924334 h 6823881"/>
              <a:gd name="connsiteX167" fmla="*/ 859809 w 9785444"/>
              <a:gd name="connsiteY167" fmla="*/ 1924334 h 6823881"/>
              <a:gd name="connsiteX168" fmla="*/ 1037229 w 9785444"/>
              <a:gd name="connsiteY168" fmla="*/ 1815152 h 6823881"/>
              <a:gd name="connsiteX169" fmla="*/ 1255594 w 9785444"/>
              <a:gd name="connsiteY169" fmla="*/ 1856096 h 6823881"/>
              <a:gd name="connsiteX170" fmla="*/ 1173707 w 9785444"/>
              <a:gd name="connsiteY170" fmla="*/ 1665027 h 6823881"/>
              <a:gd name="connsiteX171" fmla="*/ 1050877 w 9785444"/>
              <a:gd name="connsiteY171" fmla="*/ 1637731 h 6823881"/>
              <a:gd name="connsiteX172" fmla="*/ 1064525 w 9785444"/>
              <a:gd name="connsiteY172" fmla="*/ 1337481 h 6823881"/>
              <a:gd name="connsiteX173" fmla="*/ 887104 w 9785444"/>
              <a:gd name="connsiteY173" fmla="*/ 1460311 h 6823881"/>
              <a:gd name="connsiteX174" fmla="*/ 818865 w 9785444"/>
              <a:gd name="connsiteY174" fmla="*/ 1269242 h 6823881"/>
              <a:gd name="connsiteX175" fmla="*/ 955343 w 9785444"/>
              <a:gd name="connsiteY175" fmla="*/ 1201003 h 6823881"/>
              <a:gd name="connsiteX176" fmla="*/ 1091820 w 9785444"/>
              <a:gd name="connsiteY176" fmla="*/ 1050878 h 6823881"/>
              <a:gd name="connsiteX177" fmla="*/ 1187355 w 9785444"/>
              <a:gd name="connsiteY177" fmla="*/ 1105469 h 6823881"/>
              <a:gd name="connsiteX178" fmla="*/ 1310185 w 9785444"/>
              <a:gd name="connsiteY178" fmla="*/ 887105 h 6823881"/>
              <a:gd name="connsiteX179" fmla="*/ 1187355 w 9785444"/>
              <a:gd name="connsiteY179" fmla="*/ 0 h 682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9785444" h="6823881">
                <a:moveTo>
                  <a:pt x="1187355" y="0"/>
                </a:moveTo>
                <a:lnTo>
                  <a:pt x="1801504" y="68239"/>
                </a:lnTo>
                <a:lnTo>
                  <a:pt x="1910686" y="177421"/>
                </a:lnTo>
                <a:lnTo>
                  <a:pt x="2156346" y="122830"/>
                </a:lnTo>
                <a:lnTo>
                  <a:pt x="2947916" y="177421"/>
                </a:lnTo>
                <a:lnTo>
                  <a:pt x="3289110" y="136478"/>
                </a:lnTo>
                <a:lnTo>
                  <a:pt x="3302758" y="259308"/>
                </a:lnTo>
                <a:lnTo>
                  <a:pt x="4408226" y="559558"/>
                </a:lnTo>
                <a:lnTo>
                  <a:pt x="4995080" y="1378424"/>
                </a:lnTo>
                <a:lnTo>
                  <a:pt x="5827594" y="1146412"/>
                </a:lnTo>
                <a:lnTo>
                  <a:pt x="6182435" y="1596788"/>
                </a:lnTo>
                <a:lnTo>
                  <a:pt x="6509982" y="1473958"/>
                </a:lnTo>
                <a:lnTo>
                  <a:pt x="6892119" y="1433015"/>
                </a:lnTo>
                <a:lnTo>
                  <a:pt x="7001301" y="1296537"/>
                </a:lnTo>
                <a:lnTo>
                  <a:pt x="7260609" y="1296537"/>
                </a:lnTo>
                <a:lnTo>
                  <a:pt x="7287904" y="1132764"/>
                </a:lnTo>
                <a:lnTo>
                  <a:pt x="7601803" y="1009934"/>
                </a:lnTo>
                <a:lnTo>
                  <a:pt x="7874758" y="1146412"/>
                </a:lnTo>
                <a:lnTo>
                  <a:pt x="7847462" y="1282890"/>
                </a:lnTo>
                <a:lnTo>
                  <a:pt x="7683689" y="1310185"/>
                </a:lnTo>
                <a:lnTo>
                  <a:pt x="7642746" y="1596788"/>
                </a:lnTo>
                <a:lnTo>
                  <a:pt x="7710985" y="1569493"/>
                </a:lnTo>
                <a:lnTo>
                  <a:pt x="7738280" y="1678675"/>
                </a:lnTo>
                <a:lnTo>
                  <a:pt x="7683689" y="1787857"/>
                </a:lnTo>
                <a:lnTo>
                  <a:pt x="7779223" y="1815152"/>
                </a:lnTo>
                <a:lnTo>
                  <a:pt x="7833815" y="1774209"/>
                </a:lnTo>
                <a:lnTo>
                  <a:pt x="7874758" y="1842448"/>
                </a:lnTo>
                <a:lnTo>
                  <a:pt x="7833815" y="1910687"/>
                </a:lnTo>
                <a:lnTo>
                  <a:pt x="7956644" y="2101755"/>
                </a:lnTo>
                <a:lnTo>
                  <a:pt x="7983940" y="2265528"/>
                </a:lnTo>
                <a:lnTo>
                  <a:pt x="7861110" y="2333767"/>
                </a:lnTo>
                <a:lnTo>
                  <a:pt x="7779223" y="2497540"/>
                </a:lnTo>
                <a:lnTo>
                  <a:pt x="7915701" y="2511188"/>
                </a:lnTo>
                <a:lnTo>
                  <a:pt x="7970292" y="2456597"/>
                </a:lnTo>
                <a:lnTo>
                  <a:pt x="8011235" y="2538484"/>
                </a:lnTo>
                <a:lnTo>
                  <a:pt x="8147713" y="2483893"/>
                </a:lnTo>
                <a:lnTo>
                  <a:pt x="8202304" y="2265528"/>
                </a:lnTo>
                <a:lnTo>
                  <a:pt x="8420668" y="1951630"/>
                </a:lnTo>
                <a:lnTo>
                  <a:pt x="8557146" y="1924334"/>
                </a:lnTo>
                <a:lnTo>
                  <a:pt x="8666328" y="1842448"/>
                </a:lnTo>
                <a:lnTo>
                  <a:pt x="8816453" y="1883391"/>
                </a:lnTo>
                <a:lnTo>
                  <a:pt x="9007522" y="1937982"/>
                </a:lnTo>
                <a:lnTo>
                  <a:pt x="8966579" y="2088108"/>
                </a:lnTo>
                <a:lnTo>
                  <a:pt x="9048465" y="2169994"/>
                </a:lnTo>
                <a:lnTo>
                  <a:pt x="9048465" y="2347415"/>
                </a:lnTo>
                <a:lnTo>
                  <a:pt x="9225886" y="2511188"/>
                </a:lnTo>
                <a:lnTo>
                  <a:pt x="9294125" y="2838734"/>
                </a:lnTo>
                <a:lnTo>
                  <a:pt x="9184943" y="2920621"/>
                </a:lnTo>
                <a:lnTo>
                  <a:pt x="9403307" y="2920621"/>
                </a:lnTo>
                <a:lnTo>
                  <a:pt x="9457898" y="3179928"/>
                </a:lnTo>
                <a:lnTo>
                  <a:pt x="9416955" y="3234519"/>
                </a:lnTo>
                <a:lnTo>
                  <a:pt x="9512489" y="3330054"/>
                </a:lnTo>
                <a:lnTo>
                  <a:pt x="9444250" y="3630305"/>
                </a:lnTo>
                <a:lnTo>
                  <a:pt x="9635319" y="3780430"/>
                </a:lnTo>
                <a:lnTo>
                  <a:pt x="9648967" y="4012442"/>
                </a:lnTo>
                <a:lnTo>
                  <a:pt x="9512489" y="4012442"/>
                </a:lnTo>
                <a:lnTo>
                  <a:pt x="9621671" y="4189863"/>
                </a:lnTo>
                <a:lnTo>
                  <a:pt x="9594376" y="4258102"/>
                </a:lnTo>
                <a:lnTo>
                  <a:pt x="9785444" y="4626591"/>
                </a:lnTo>
                <a:lnTo>
                  <a:pt x="9635319" y="4722125"/>
                </a:lnTo>
                <a:lnTo>
                  <a:pt x="9553432" y="4708478"/>
                </a:lnTo>
                <a:lnTo>
                  <a:pt x="9239534" y="4954137"/>
                </a:lnTo>
                <a:lnTo>
                  <a:pt x="9294125" y="5036024"/>
                </a:lnTo>
                <a:lnTo>
                  <a:pt x="9198591" y="5104263"/>
                </a:lnTo>
                <a:lnTo>
                  <a:pt x="9089409" y="5036024"/>
                </a:lnTo>
                <a:lnTo>
                  <a:pt x="8966579" y="5036024"/>
                </a:lnTo>
                <a:lnTo>
                  <a:pt x="8734567" y="5254388"/>
                </a:lnTo>
                <a:lnTo>
                  <a:pt x="8598089" y="5172502"/>
                </a:lnTo>
                <a:lnTo>
                  <a:pt x="8475259" y="5227093"/>
                </a:lnTo>
                <a:lnTo>
                  <a:pt x="8393373" y="5227093"/>
                </a:lnTo>
                <a:lnTo>
                  <a:pt x="8215952" y="5336275"/>
                </a:lnTo>
                <a:lnTo>
                  <a:pt x="8338782" y="5500048"/>
                </a:lnTo>
                <a:lnTo>
                  <a:pt x="8093122" y="5568287"/>
                </a:lnTo>
                <a:lnTo>
                  <a:pt x="8024883" y="5349922"/>
                </a:lnTo>
                <a:lnTo>
                  <a:pt x="7902053" y="5363570"/>
                </a:lnTo>
                <a:lnTo>
                  <a:pt x="7820167" y="5581934"/>
                </a:lnTo>
                <a:lnTo>
                  <a:pt x="7574507" y="5773003"/>
                </a:lnTo>
                <a:lnTo>
                  <a:pt x="7492620" y="5909481"/>
                </a:lnTo>
                <a:lnTo>
                  <a:pt x="7533564" y="5950424"/>
                </a:lnTo>
                <a:lnTo>
                  <a:pt x="7492620" y="6073254"/>
                </a:lnTo>
                <a:lnTo>
                  <a:pt x="7533564" y="6127845"/>
                </a:lnTo>
                <a:lnTo>
                  <a:pt x="7287904" y="6469039"/>
                </a:lnTo>
                <a:lnTo>
                  <a:pt x="7042244" y="6277970"/>
                </a:lnTo>
                <a:lnTo>
                  <a:pt x="6987653" y="6332561"/>
                </a:lnTo>
                <a:lnTo>
                  <a:pt x="6782937" y="6100549"/>
                </a:lnTo>
                <a:lnTo>
                  <a:pt x="6550925" y="6086902"/>
                </a:lnTo>
                <a:lnTo>
                  <a:pt x="6482686" y="5950424"/>
                </a:lnTo>
                <a:lnTo>
                  <a:pt x="6414447" y="5868537"/>
                </a:lnTo>
                <a:lnTo>
                  <a:pt x="6469038" y="5745708"/>
                </a:lnTo>
                <a:lnTo>
                  <a:pt x="6605516" y="5704764"/>
                </a:lnTo>
                <a:lnTo>
                  <a:pt x="6550925" y="5595582"/>
                </a:lnTo>
                <a:lnTo>
                  <a:pt x="6414447" y="5677469"/>
                </a:lnTo>
                <a:lnTo>
                  <a:pt x="6387152" y="5800299"/>
                </a:lnTo>
                <a:lnTo>
                  <a:pt x="6291617" y="5732060"/>
                </a:lnTo>
                <a:lnTo>
                  <a:pt x="6305265" y="5554639"/>
                </a:lnTo>
                <a:lnTo>
                  <a:pt x="6196083" y="5500048"/>
                </a:lnTo>
                <a:lnTo>
                  <a:pt x="6032310" y="5404514"/>
                </a:lnTo>
                <a:lnTo>
                  <a:pt x="5909480" y="5404514"/>
                </a:lnTo>
                <a:lnTo>
                  <a:pt x="5704764" y="5008728"/>
                </a:lnTo>
                <a:lnTo>
                  <a:pt x="5622877" y="5008728"/>
                </a:lnTo>
                <a:lnTo>
                  <a:pt x="5663820" y="5172502"/>
                </a:lnTo>
                <a:lnTo>
                  <a:pt x="5418161" y="5308979"/>
                </a:lnTo>
                <a:lnTo>
                  <a:pt x="5418161" y="5308979"/>
                </a:lnTo>
                <a:lnTo>
                  <a:pt x="5390865" y="5418161"/>
                </a:lnTo>
                <a:lnTo>
                  <a:pt x="5268035" y="5459105"/>
                </a:lnTo>
                <a:lnTo>
                  <a:pt x="5213444" y="5404514"/>
                </a:lnTo>
                <a:lnTo>
                  <a:pt x="5076967" y="5540991"/>
                </a:lnTo>
                <a:lnTo>
                  <a:pt x="4940489" y="5459105"/>
                </a:lnTo>
                <a:lnTo>
                  <a:pt x="4872250" y="5568287"/>
                </a:lnTo>
                <a:lnTo>
                  <a:pt x="4954137" y="5663821"/>
                </a:lnTo>
                <a:lnTo>
                  <a:pt x="4776716" y="5704764"/>
                </a:lnTo>
                <a:lnTo>
                  <a:pt x="4681182" y="5936776"/>
                </a:lnTo>
                <a:lnTo>
                  <a:pt x="4585647" y="5936776"/>
                </a:lnTo>
                <a:lnTo>
                  <a:pt x="4544704" y="5854890"/>
                </a:lnTo>
                <a:lnTo>
                  <a:pt x="4435522" y="5950424"/>
                </a:lnTo>
                <a:lnTo>
                  <a:pt x="4435522" y="6114197"/>
                </a:lnTo>
                <a:lnTo>
                  <a:pt x="4285397" y="6155140"/>
                </a:lnTo>
                <a:lnTo>
                  <a:pt x="4121623" y="6114197"/>
                </a:lnTo>
                <a:lnTo>
                  <a:pt x="3889612" y="6141493"/>
                </a:lnTo>
                <a:lnTo>
                  <a:pt x="3575713" y="6182436"/>
                </a:lnTo>
                <a:lnTo>
                  <a:pt x="3480179" y="6318914"/>
                </a:lnTo>
                <a:lnTo>
                  <a:pt x="3398292" y="6469039"/>
                </a:lnTo>
                <a:lnTo>
                  <a:pt x="3098041" y="6523630"/>
                </a:lnTo>
                <a:lnTo>
                  <a:pt x="2988859" y="6250675"/>
                </a:lnTo>
                <a:lnTo>
                  <a:pt x="2893325" y="6346209"/>
                </a:lnTo>
                <a:lnTo>
                  <a:pt x="2743200" y="6346209"/>
                </a:lnTo>
                <a:lnTo>
                  <a:pt x="2770495" y="6441743"/>
                </a:lnTo>
                <a:lnTo>
                  <a:pt x="2852382" y="6455391"/>
                </a:lnTo>
                <a:lnTo>
                  <a:pt x="2852382" y="6550925"/>
                </a:lnTo>
                <a:lnTo>
                  <a:pt x="2743200" y="6578221"/>
                </a:lnTo>
                <a:lnTo>
                  <a:pt x="2825086" y="6714699"/>
                </a:lnTo>
                <a:lnTo>
                  <a:pt x="2647665" y="6823881"/>
                </a:lnTo>
                <a:lnTo>
                  <a:pt x="1842447" y="6100549"/>
                </a:lnTo>
                <a:lnTo>
                  <a:pt x="1296537" y="5595582"/>
                </a:lnTo>
                <a:lnTo>
                  <a:pt x="1173707" y="5268036"/>
                </a:lnTo>
                <a:lnTo>
                  <a:pt x="1487606" y="5377218"/>
                </a:lnTo>
                <a:lnTo>
                  <a:pt x="1692322" y="5131558"/>
                </a:lnTo>
                <a:lnTo>
                  <a:pt x="1651379" y="5022376"/>
                </a:lnTo>
                <a:lnTo>
                  <a:pt x="1651379" y="5022376"/>
                </a:lnTo>
                <a:lnTo>
                  <a:pt x="1610435" y="4885899"/>
                </a:lnTo>
                <a:lnTo>
                  <a:pt x="1460310" y="5036024"/>
                </a:lnTo>
                <a:lnTo>
                  <a:pt x="1282889" y="5049672"/>
                </a:lnTo>
                <a:lnTo>
                  <a:pt x="1078173" y="4954137"/>
                </a:lnTo>
                <a:lnTo>
                  <a:pt x="1037229" y="5158854"/>
                </a:lnTo>
                <a:lnTo>
                  <a:pt x="491319" y="5377218"/>
                </a:lnTo>
                <a:lnTo>
                  <a:pt x="518615" y="4572000"/>
                </a:lnTo>
                <a:lnTo>
                  <a:pt x="641444" y="4585648"/>
                </a:lnTo>
                <a:lnTo>
                  <a:pt x="641444" y="4394579"/>
                </a:lnTo>
                <a:lnTo>
                  <a:pt x="504967" y="4353636"/>
                </a:lnTo>
                <a:lnTo>
                  <a:pt x="477671" y="4121624"/>
                </a:lnTo>
                <a:lnTo>
                  <a:pt x="368489" y="4094328"/>
                </a:lnTo>
                <a:lnTo>
                  <a:pt x="204716" y="3998794"/>
                </a:lnTo>
                <a:lnTo>
                  <a:pt x="272955" y="3821373"/>
                </a:lnTo>
                <a:lnTo>
                  <a:pt x="218364" y="3657600"/>
                </a:lnTo>
                <a:lnTo>
                  <a:pt x="177420" y="3521122"/>
                </a:lnTo>
                <a:lnTo>
                  <a:pt x="109182" y="3302758"/>
                </a:lnTo>
                <a:lnTo>
                  <a:pt x="0" y="3138985"/>
                </a:lnTo>
                <a:lnTo>
                  <a:pt x="95534" y="3002508"/>
                </a:lnTo>
                <a:lnTo>
                  <a:pt x="259307" y="2961564"/>
                </a:lnTo>
                <a:lnTo>
                  <a:pt x="136477" y="2866030"/>
                </a:lnTo>
                <a:lnTo>
                  <a:pt x="163773" y="2743200"/>
                </a:lnTo>
                <a:lnTo>
                  <a:pt x="68238" y="2538484"/>
                </a:lnTo>
                <a:lnTo>
                  <a:pt x="327546" y="2552131"/>
                </a:lnTo>
                <a:lnTo>
                  <a:pt x="204716" y="2388358"/>
                </a:lnTo>
                <a:lnTo>
                  <a:pt x="464023" y="2129051"/>
                </a:lnTo>
                <a:lnTo>
                  <a:pt x="600501" y="2047164"/>
                </a:lnTo>
                <a:lnTo>
                  <a:pt x="614149" y="1924334"/>
                </a:lnTo>
                <a:lnTo>
                  <a:pt x="859809" y="1924334"/>
                </a:lnTo>
                <a:lnTo>
                  <a:pt x="1037229" y="1815152"/>
                </a:lnTo>
                <a:lnTo>
                  <a:pt x="1255594" y="1856096"/>
                </a:lnTo>
                <a:lnTo>
                  <a:pt x="1173707" y="1665027"/>
                </a:lnTo>
                <a:lnTo>
                  <a:pt x="1050877" y="1637731"/>
                </a:lnTo>
                <a:lnTo>
                  <a:pt x="1064525" y="1337481"/>
                </a:lnTo>
                <a:lnTo>
                  <a:pt x="887104" y="1460311"/>
                </a:lnTo>
                <a:lnTo>
                  <a:pt x="818865" y="1269242"/>
                </a:lnTo>
                <a:lnTo>
                  <a:pt x="955343" y="1201003"/>
                </a:lnTo>
                <a:lnTo>
                  <a:pt x="1091820" y="1050878"/>
                </a:lnTo>
                <a:lnTo>
                  <a:pt x="1187355" y="1105469"/>
                </a:lnTo>
                <a:lnTo>
                  <a:pt x="1310185" y="887105"/>
                </a:lnTo>
                <a:lnTo>
                  <a:pt x="1187355" y="0"/>
                </a:lnTo>
                <a:close/>
              </a:path>
            </a:pathLst>
          </a:custGeom>
          <a:gradFill flip="none" rotWithShape="1">
            <a:gsLst>
              <a:gs pos="1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21" name="WordArt 4"/>
          <p:cNvSpPr>
            <a:spLocks noChangeArrowheads="1" noChangeShapeType="1" noTextEdit="1"/>
          </p:cNvSpPr>
          <p:nvPr/>
        </p:nvSpPr>
        <p:spPr bwMode="auto">
          <a:xfrm>
            <a:off x="6282025" y="6143140"/>
            <a:ext cx="2053651" cy="161088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spc="50" dirty="0">
                <a:ln w="11430"/>
                <a:solidFill>
                  <a:srgbClr val="002060"/>
                </a:solidFill>
                <a:latin typeface="Franklin Gothic Book" panose="020B0503020102020204" pitchFamily="34" charset="0"/>
              </a:rPr>
              <a:t>Обучающихся с ОВЗ и инвалидностью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72513" y="4329113"/>
            <a:ext cx="218938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САМОРЕАЛИЗАЦИЯ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49413" y="4508500"/>
            <a:ext cx="2153666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ОБРАЗОВАТЕЛЬНАЯ СРЕДА </a:t>
            </a:r>
          </a:p>
        </p:txBody>
      </p:sp>
      <p:pic>
        <p:nvPicPr>
          <p:cNvPr id="25" name="Рисунок 24" descr="logo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47745"/>
          <a:stretch>
            <a:fillRect/>
          </a:stretch>
        </p:blipFill>
        <p:spPr>
          <a:xfrm rot="20397354">
            <a:off x="4729033" y="4417879"/>
            <a:ext cx="1749471" cy="1562027"/>
          </a:xfrm>
          <a:prstGeom prst="rect">
            <a:avLst/>
          </a:prstGeom>
        </p:spPr>
      </p:pic>
      <p:sp>
        <p:nvSpPr>
          <p:cNvPr id="20" name="WordArt 4"/>
          <p:cNvSpPr>
            <a:spLocks noChangeArrowheads="1" noChangeShapeType="1" noTextEdit="1"/>
          </p:cNvSpPr>
          <p:nvPr/>
        </p:nvSpPr>
        <p:spPr bwMode="auto">
          <a:xfrm>
            <a:off x="6525247" y="5003196"/>
            <a:ext cx="864000" cy="612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spc="50" dirty="0">
                <a:ln w="11430"/>
                <a:solidFill>
                  <a:srgbClr val="002060"/>
                </a:solidFill>
                <a:latin typeface="Palatino Linotype"/>
              </a:rPr>
              <a:t>6%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87488" y="5267327"/>
            <a:ext cx="884613" cy="900000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34" y="4204551"/>
            <a:ext cx="922947" cy="90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592" y="5307919"/>
            <a:ext cx="879251" cy="900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16" y="5291108"/>
            <a:ext cx="900000" cy="900000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10" y="5280974"/>
            <a:ext cx="926867" cy="900000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39" y="2063126"/>
            <a:ext cx="876748" cy="900000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96" y="1855072"/>
            <a:ext cx="900000" cy="924334"/>
          </a:xfrm>
          <a:prstGeom prst="ellipse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883" y="4417446"/>
            <a:ext cx="899616" cy="900000"/>
          </a:xfrm>
          <a:prstGeom prst="ellipse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r="2679"/>
          <a:stretch/>
        </p:blipFill>
        <p:spPr>
          <a:xfrm>
            <a:off x="10861895" y="3117987"/>
            <a:ext cx="872544" cy="927335"/>
          </a:xfrm>
          <a:prstGeom prst="ellipse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r="2424"/>
          <a:stretch/>
        </p:blipFill>
        <p:spPr>
          <a:xfrm>
            <a:off x="809494" y="2777085"/>
            <a:ext cx="989863" cy="900000"/>
          </a:xfrm>
          <a:prstGeom prst="ellipse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124" y="1897064"/>
            <a:ext cx="900000" cy="892560"/>
          </a:xfrm>
          <a:prstGeom prst="ellipse">
            <a:avLst/>
          </a:prstGeom>
        </p:spPr>
      </p:pic>
      <p:sp>
        <p:nvSpPr>
          <p:cNvPr id="31" name="WordArt 4"/>
          <p:cNvSpPr>
            <a:spLocks noChangeArrowheads="1" noChangeShapeType="1" noTextEdit="1"/>
          </p:cNvSpPr>
          <p:nvPr/>
        </p:nvSpPr>
        <p:spPr bwMode="auto">
          <a:xfrm>
            <a:off x="4776265" y="3739322"/>
            <a:ext cx="864000" cy="612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spc="50" dirty="0" smtClean="0">
                <a:ln w="11430"/>
                <a:solidFill>
                  <a:srgbClr val="002060"/>
                </a:solidFill>
                <a:latin typeface="Palatino Linotype"/>
              </a:rPr>
              <a:t>23%</a:t>
            </a:r>
            <a:endParaRPr lang="ru-RU" sz="3600" b="1" kern="10" spc="50" dirty="0">
              <a:ln w="11430"/>
              <a:solidFill>
                <a:srgbClr val="002060"/>
              </a:solidFill>
              <a:latin typeface="Palatino Linotype"/>
            </a:endParaRPr>
          </a:p>
        </p:txBody>
      </p:sp>
      <p:sp>
        <p:nvSpPr>
          <p:cNvPr id="32" name="WordArt 4"/>
          <p:cNvSpPr>
            <a:spLocks noChangeArrowheads="1" noChangeShapeType="1" noTextEdit="1"/>
          </p:cNvSpPr>
          <p:nvPr/>
        </p:nvSpPr>
        <p:spPr bwMode="auto">
          <a:xfrm>
            <a:off x="4471595" y="4329114"/>
            <a:ext cx="3780000" cy="32543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spc="50" dirty="0" smtClean="0">
                <a:ln w="11430"/>
                <a:solidFill>
                  <a:srgbClr val="002060"/>
                </a:solidFill>
                <a:latin typeface="Franklin Gothic Book" panose="020B0503020102020204" pitchFamily="34" charset="0"/>
              </a:rPr>
              <a:t>Обучающиеся с  </a:t>
            </a:r>
            <a:r>
              <a:rPr lang="ru-RU" sz="3600" b="1" kern="10" spc="50" dirty="0">
                <a:ln w="11430"/>
                <a:solidFill>
                  <a:srgbClr val="002060"/>
                </a:solidFill>
                <a:latin typeface="Franklin Gothic Book" panose="020B0503020102020204" pitchFamily="34" charset="0"/>
              </a:rPr>
              <a:t>трудностями в обучении </a:t>
            </a:r>
            <a:r>
              <a:rPr lang="ru-RU" sz="3600" b="1" kern="10" spc="50" dirty="0" smtClean="0">
                <a:ln w="11430"/>
                <a:solidFill>
                  <a:srgbClr val="002060"/>
                </a:solidFill>
                <a:latin typeface="Franklin Gothic Book" panose="020B0503020102020204" pitchFamily="34" charset="0"/>
              </a:rPr>
              <a:t>и социальной адаптации</a:t>
            </a:r>
            <a:endParaRPr lang="ru-RU" sz="3600" b="1" kern="10" spc="50" dirty="0">
              <a:ln w="11430"/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5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968996" y="1559728"/>
            <a:ext cx="4439592" cy="282167"/>
          </a:xfrm>
          <a:prstGeom prst="rect">
            <a:avLst/>
          </a:prstGeom>
        </p:spPr>
        <p:txBody>
          <a:bodyPr wrap="none" lIns="103897" tIns="51949" rIns="103897" bIns="5194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038977">
              <a:defRPr/>
            </a:pPr>
            <a:r>
              <a:rPr lang="ru-RU" sz="2000" b="1" kern="0" dirty="0">
                <a:solidFill>
                  <a:srgbClr val="1F497D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Количество обращений на ПМПК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00980669"/>
              </p:ext>
            </p:extLst>
          </p:nvPr>
        </p:nvGraphicFramePr>
        <p:xfrm>
          <a:off x="1576115" y="852795"/>
          <a:ext cx="9660151" cy="4065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Блок-схема: несколько документов 2"/>
          <p:cNvSpPr/>
          <p:nvPr/>
        </p:nvSpPr>
        <p:spPr>
          <a:xfrm>
            <a:off x="5121125" y="149280"/>
            <a:ext cx="2392881" cy="1407024"/>
          </a:xfrm>
          <a:prstGeom prst="flowChartMultidocumen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30 ПМПК на территории НСО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70261605"/>
              </p:ext>
            </p:extLst>
          </p:nvPr>
        </p:nvGraphicFramePr>
        <p:xfrm>
          <a:off x="7159502" y="4859689"/>
          <a:ext cx="4785763" cy="1978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1608929"/>
              </p:ext>
            </p:extLst>
          </p:nvPr>
        </p:nvGraphicFramePr>
        <p:xfrm>
          <a:off x="512611" y="4872519"/>
          <a:ext cx="4958848" cy="1956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1830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Соединительная линия уступом 8"/>
          <p:cNvCxnSpPr/>
          <p:nvPr/>
        </p:nvCxnSpPr>
        <p:spPr>
          <a:xfrm rot="5400000">
            <a:off x="2949089" y="4897576"/>
            <a:ext cx="914401" cy="1001591"/>
          </a:xfrm>
          <a:prstGeom prst="bentConnector3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 rot="5400000">
            <a:off x="2949089" y="4897577"/>
            <a:ext cx="914401" cy="1001591"/>
          </a:xfrm>
          <a:prstGeom prst="bentConnector3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/>
          <p:nvPr/>
        </p:nvCxnSpPr>
        <p:spPr>
          <a:xfrm rot="5400000">
            <a:off x="1947497" y="5354779"/>
            <a:ext cx="914401" cy="1001591"/>
          </a:xfrm>
          <a:prstGeom prst="bentConnector3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rot="5400000">
            <a:off x="3950678" y="4440377"/>
            <a:ext cx="914401" cy="1001591"/>
          </a:xfrm>
          <a:prstGeom prst="bentConnector3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 rot="5400000">
            <a:off x="4952269" y="3983172"/>
            <a:ext cx="914401" cy="1001591"/>
          </a:xfrm>
          <a:prstGeom prst="bentConnector3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 rot="5400000">
            <a:off x="5953861" y="3504335"/>
            <a:ext cx="914399" cy="1001591"/>
          </a:xfrm>
          <a:prstGeom prst="bentConnector3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"/>
          <p:cNvSpPr txBox="1"/>
          <p:nvPr/>
        </p:nvSpPr>
        <p:spPr>
          <a:xfrm>
            <a:off x="1903900" y="5408468"/>
            <a:ext cx="864144" cy="376223"/>
          </a:xfrm>
          <a:prstGeom prst="rect">
            <a:avLst/>
          </a:prstGeom>
          <a:ln>
            <a:noFill/>
          </a:ln>
        </p:spPr>
        <p:txBody>
          <a:bodyPr wrap="none" lIns="121904" tIns="60952" rIns="121904" bIns="60952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2974213" y="4984975"/>
            <a:ext cx="864144" cy="376223"/>
          </a:xfrm>
          <a:prstGeom prst="rect">
            <a:avLst/>
          </a:prstGeom>
        </p:spPr>
        <p:txBody>
          <a:bodyPr wrap="none" lIns="121904" tIns="60952" rIns="121904" bIns="60952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НОО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3946652" y="4500103"/>
            <a:ext cx="864144" cy="376223"/>
          </a:xfrm>
          <a:prstGeom prst="rect">
            <a:avLst/>
          </a:prstGeom>
        </p:spPr>
        <p:txBody>
          <a:bodyPr wrap="none" lIns="121904" tIns="60952" rIns="121904" bIns="60952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4908672" y="4026771"/>
            <a:ext cx="864144" cy="376223"/>
          </a:xfrm>
          <a:prstGeom prst="rect">
            <a:avLst/>
          </a:prstGeom>
        </p:spPr>
        <p:txBody>
          <a:bodyPr wrap="none" lIns="121904" tIns="60952" rIns="121904" bIns="60952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5896735" y="3546961"/>
            <a:ext cx="864144" cy="376223"/>
          </a:xfrm>
          <a:prstGeom prst="rect">
            <a:avLst/>
          </a:prstGeom>
        </p:spPr>
        <p:txBody>
          <a:bodyPr wrap="none" lIns="121904" tIns="60952" rIns="121904" bIns="60952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</a:t>
            </a:r>
          </a:p>
        </p:txBody>
      </p:sp>
      <p:sp>
        <p:nvSpPr>
          <p:cNvPr id="24" name="Стрелка вправо 23"/>
          <p:cNvSpPr/>
          <p:nvPr/>
        </p:nvSpPr>
        <p:spPr>
          <a:xfrm rot="19762128">
            <a:off x="2016493" y="5160848"/>
            <a:ext cx="5290303" cy="16137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1831591" y="404666"/>
            <a:ext cx="4353036" cy="423875"/>
            <a:chOff x="637119" y="732826"/>
            <a:chExt cx="4006998" cy="227965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637119" y="732826"/>
              <a:ext cx="4006998" cy="227965"/>
            </a:xfrm>
            <a:prstGeom prst="roundRect">
              <a:avLst/>
            </a:prstGeom>
            <a:ln w="38100">
              <a:solidFill>
                <a:srgbClr val="F2DFBE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>
              <a:bevelT prst="relaxedInset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sp>
          <p:nvSpPr>
            <p:cNvPr id="27" name="Скругленный прямоугольник 4"/>
            <p:cNvSpPr/>
            <p:nvPr/>
          </p:nvSpPr>
          <p:spPr>
            <a:xfrm>
              <a:off x="755576" y="743631"/>
              <a:ext cx="3870176" cy="209920"/>
            </a:xfrm>
            <a:prstGeom prst="rect">
              <a:avLst/>
            </a:prstGeom>
            <a:ln>
              <a:solidFill>
                <a:srgbClr val="F2DFBE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100" b="1" dirty="0">
                  <a:latin typeface="Arial Narrow" panose="020B0606020202030204" pitchFamily="34" charset="0"/>
                </a:rPr>
                <a:t>БД ОВЗ – 40 718</a:t>
              </a:r>
              <a:endParaRPr lang="ru-RU" sz="2100" dirty="0">
                <a:latin typeface="Arial Narrow" panose="020B0606020202030204" pitchFamily="34" charset="0"/>
              </a:endParaRPr>
            </a:p>
          </p:txBody>
        </p:sp>
      </p:grp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820612094"/>
              </p:ext>
            </p:extLst>
          </p:nvPr>
        </p:nvGraphicFramePr>
        <p:xfrm>
          <a:off x="7083599" y="1978388"/>
          <a:ext cx="5120117" cy="405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673529128"/>
              </p:ext>
            </p:extLst>
          </p:nvPr>
        </p:nvGraphicFramePr>
        <p:xfrm>
          <a:off x="413219" y="946798"/>
          <a:ext cx="6125908" cy="392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3"/>
          <p:cNvSpPr txBox="1"/>
          <p:nvPr/>
        </p:nvSpPr>
        <p:spPr>
          <a:xfrm>
            <a:off x="955737" y="2903959"/>
            <a:ext cx="660179" cy="369316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FF0000"/>
                </a:solidFill>
              </a:rPr>
              <a:t>47%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277252" y="980730"/>
            <a:ext cx="4495564" cy="661535"/>
            <a:chOff x="755575" y="725586"/>
            <a:chExt cx="4138196" cy="227965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886773" y="725586"/>
              <a:ext cx="4006998" cy="227965"/>
            </a:xfrm>
            <a:prstGeom prst="roundRect">
              <a:avLst/>
            </a:prstGeom>
            <a:ln w="38100">
              <a:solidFill>
                <a:srgbClr val="F2DFBE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>
              <a:bevelT prst="relaxedInset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sp>
          <p:nvSpPr>
            <p:cNvPr id="33" name="Скругленный прямоугольник 4"/>
            <p:cNvSpPr/>
            <p:nvPr/>
          </p:nvSpPr>
          <p:spPr>
            <a:xfrm>
              <a:off x="755575" y="743631"/>
              <a:ext cx="4138195" cy="209920"/>
            </a:xfrm>
            <a:prstGeom prst="rect">
              <a:avLst/>
            </a:prstGeom>
            <a:ln>
              <a:solidFill>
                <a:srgbClr val="F2DFBE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100" b="1" dirty="0">
                  <a:latin typeface="Arial Narrow" panose="020B0606020202030204" pitchFamily="34" charset="0"/>
                </a:rPr>
                <a:t>Всего обучающихся с ОВЗ –    37 465</a:t>
              </a:r>
              <a:endParaRPr lang="ru-RU" sz="21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1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5"/>
            <a:ext cx="122174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4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25e1c7e51c19afe48ebcefd778c2d379fde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3290</TotalTime>
  <Words>1272</Words>
  <Application>Microsoft Office PowerPoint</Application>
  <PresentationFormat>Произвольный</PresentationFormat>
  <Paragraphs>243</Paragraphs>
  <Slides>38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ФЗ от 29.12.2012 № 273 «Об образовании в РФ»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Обеспечение ППМС-сопровождения образования</vt:lpstr>
      <vt:lpstr>http://concord.websib.ru/?page_id=587 </vt:lpstr>
      <vt:lpstr>http://concord.websib.ru/?page_id=935 </vt:lpstr>
      <vt:lpstr>http://concord.websib.ru/?page_id=31518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http://concord.websib.ru/?page_id=34566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Профессиональные конкурсы</vt:lpstr>
      <vt:lpstr>http://concord.websib.ru/?page_id=13281 </vt:lpstr>
      <vt:lpstr>http://concord.websib.ru/?page_id=7962 </vt:lpstr>
      <vt:lpstr>http://concord.websib.ru/?page_id=13281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Викторовна Утюпина</dc:creator>
  <cp:lastModifiedBy>Хозяин</cp:lastModifiedBy>
  <cp:revision>347</cp:revision>
  <cp:lastPrinted>2020-10-07T10:46:31Z</cp:lastPrinted>
  <dcterms:created xsi:type="dcterms:W3CDTF">2015-08-19T05:04:58Z</dcterms:created>
  <dcterms:modified xsi:type="dcterms:W3CDTF">2020-11-27T11:55:09Z</dcterms:modified>
</cp:coreProperties>
</file>